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6B2FD-33A3-4FEC-8270-8C8FBCAD069D}" type="datetimeFigureOut">
              <a:rPr lang="en-MY" smtClean="0"/>
              <a:t>21/4/2011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46AEB-F022-4058-9D9B-1ABE1BCA88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914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99018F-1BFA-450C-A448-F0C5CEE6AC06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878" y="686538"/>
            <a:ext cx="4546245" cy="342803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031B2-72F7-4E04-9D21-4A8786389DC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5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20DD-1E60-4119-8A7B-0690E2977E76}" type="datetimeFigureOut">
              <a:rPr lang="en-MY" smtClean="0"/>
              <a:t>21/4/2011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30AC-5165-4B18-AB9A-BB5D7B7F3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7047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20DD-1E60-4119-8A7B-0690E2977E76}" type="datetimeFigureOut">
              <a:rPr lang="en-MY" smtClean="0"/>
              <a:t>21/4/2011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30AC-5165-4B18-AB9A-BB5D7B7F3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847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20DD-1E60-4119-8A7B-0690E2977E76}" type="datetimeFigureOut">
              <a:rPr lang="en-MY" smtClean="0"/>
              <a:t>21/4/2011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30AC-5165-4B18-AB9A-BB5D7B7F3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76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20DD-1E60-4119-8A7B-0690E2977E76}" type="datetimeFigureOut">
              <a:rPr lang="en-MY" smtClean="0"/>
              <a:t>21/4/2011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30AC-5165-4B18-AB9A-BB5D7B7F3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925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20DD-1E60-4119-8A7B-0690E2977E76}" type="datetimeFigureOut">
              <a:rPr lang="en-MY" smtClean="0"/>
              <a:t>21/4/2011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30AC-5165-4B18-AB9A-BB5D7B7F3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262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20DD-1E60-4119-8A7B-0690E2977E76}" type="datetimeFigureOut">
              <a:rPr lang="en-MY" smtClean="0"/>
              <a:t>21/4/2011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30AC-5165-4B18-AB9A-BB5D7B7F3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694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20DD-1E60-4119-8A7B-0690E2977E76}" type="datetimeFigureOut">
              <a:rPr lang="en-MY" smtClean="0"/>
              <a:t>21/4/2011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30AC-5165-4B18-AB9A-BB5D7B7F3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658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20DD-1E60-4119-8A7B-0690E2977E76}" type="datetimeFigureOut">
              <a:rPr lang="en-MY" smtClean="0"/>
              <a:t>21/4/2011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30AC-5165-4B18-AB9A-BB5D7B7F3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449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20DD-1E60-4119-8A7B-0690E2977E76}" type="datetimeFigureOut">
              <a:rPr lang="en-MY" smtClean="0"/>
              <a:t>21/4/2011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30AC-5165-4B18-AB9A-BB5D7B7F3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868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20DD-1E60-4119-8A7B-0690E2977E76}" type="datetimeFigureOut">
              <a:rPr lang="en-MY" smtClean="0"/>
              <a:t>21/4/2011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30AC-5165-4B18-AB9A-BB5D7B7F3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799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20DD-1E60-4119-8A7B-0690E2977E76}" type="datetimeFigureOut">
              <a:rPr lang="en-MY" smtClean="0"/>
              <a:t>21/4/2011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30AC-5165-4B18-AB9A-BB5D7B7F3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093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20DD-1E60-4119-8A7B-0690E2977E76}" type="datetimeFigureOut">
              <a:rPr lang="en-MY" smtClean="0"/>
              <a:t>21/4/2011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30AC-5165-4B18-AB9A-BB5D7B7F36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758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2204864"/>
            <a:ext cx="11377264" cy="13620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Curriculum materials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106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63" y="0"/>
            <a:ext cx="8229600" cy="1143000"/>
          </a:xfrm>
        </p:spPr>
        <p:txBody>
          <a:bodyPr/>
          <a:lstStyle/>
          <a:p>
            <a:r>
              <a:rPr lang="en-US" dirty="0" smtClean="0"/>
              <a:t>Curriculum materials</a:t>
            </a:r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4868" y="769850"/>
            <a:ext cx="2545080" cy="205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416" y="769850"/>
            <a:ext cx="2372360" cy="21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4550" y="0"/>
            <a:ext cx="1949450" cy="135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260648"/>
            <a:ext cx="1742440" cy="208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19163" y="2704132"/>
            <a:ext cx="85741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States the learning objectives at the beginning of each chapter / topic</a:t>
            </a:r>
            <a:endParaRPr lang="en-MY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Use multiple representation (concrete, diagrams, real-life, verbal, ICT and symbolic)</a:t>
            </a:r>
            <a:endParaRPr lang="en-MY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Include some real life examples (pictures)</a:t>
            </a:r>
            <a:endParaRPr lang="en-MY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Mental computation strategies</a:t>
            </a:r>
            <a:endParaRPr lang="en-MY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Thinking skill heuristic (use of patterns and box diagrams)</a:t>
            </a:r>
            <a:endParaRPr lang="en-MY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Easy to difficult questions </a:t>
            </a:r>
            <a:endParaRPr lang="en-MY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Work </a:t>
            </a:r>
            <a:r>
              <a:rPr lang="en-US" sz="2400" dirty="0"/>
              <a:t>it </a:t>
            </a:r>
            <a:r>
              <a:rPr lang="en-US" sz="2400" dirty="0" smtClean="0"/>
              <a:t>out ; Let’s think; Let’s </a:t>
            </a:r>
            <a:r>
              <a:rPr lang="en-US" sz="2400" dirty="0"/>
              <a:t>try </a:t>
            </a:r>
            <a:r>
              <a:rPr lang="en-US" sz="2400" dirty="0" smtClean="0"/>
              <a:t>it; </a:t>
            </a:r>
            <a:r>
              <a:rPr lang="en-US" sz="2400" dirty="0" err="1" smtClean="0"/>
              <a:t>Maths</a:t>
            </a:r>
            <a:r>
              <a:rPr lang="en-US" sz="2400" dirty="0" smtClean="0"/>
              <a:t> </a:t>
            </a:r>
            <a:r>
              <a:rPr lang="en-US" sz="2400" dirty="0"/>
              <a:t>challenge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8189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DF77F-2E3B-4D08-93BE-887A30C8BA1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7" name="Picture 5" descr="C:\Documents and Settings\Owner\My Documents\My Pictures\LSPG2 2010\LSPG2 2010\DSC00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059" y="2276872"/>
            <a:ext cx="2762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Owner\My Documents\My Pictures\LSPG2 2010\LSPG2 2010\DSC0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0931" y="1687667"/>
            <a:ext cx="29876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:\2010\LSPG2\LSPG2\LSPG2 8 AMO\IMG_93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580538"/>
            <a:ext cx="3096344" cy="372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SG" dirty="0" smtClean="0"/>
              <a:t>Curriculum  Materials</a:t>
            </a:r>
            <a:br>
              <a:rPr lang="en-SG" dirty="0" smtClean="0"/>
            </a:br>
            <a:r>
              <a:rPr lang="en-US" dirty="0" smtClean="0"/>
              <a:t>(</a:t>
            </a:r>
            <a:r>
              <a:rPr lang="en-US" dirty="0"/>
              <a:t>manipulative and diagrams)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5505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Curriculum Materials</a:t>
            </a:r>
            <a:br>
              <a:rPr lang="en-US" dirty="0" smtClean="0"/>
            </a:br>
            <a:r>
              <a:rPr lang="en-US" dirty="0" smtClean="0"/>
              <a:t>(manipulative and diagrams)</a:t>
            </a:r>
          </a:p>
        </p:txBody>
      </p:sp>
      <p:pic>
        <p:nvPicPr>
          <p:cNvPr id="4" name="Picture 3" descr="C:\Documents and Settings\Owner\My Documents\My Pictures\LSPG2 2010\DSC05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58900"/>
            <a:ext cx="28575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Owner\My Documents\My Pictures\LSPG2 2010\LSPG2 2010\DSC0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700" y="1428750"/>
            <a:ext cx="32861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Owner\My Documents\My Pictures\LSPG2 2010\LSPG2 2010\DSC0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271462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Owner\My Documents\My Pictures\LSPG2 2010\LSPG2 2010\DSC0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600" y="2073275"/>
            <a:ext cx="32258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Owner\My Documents\My Pictures\LSPG2 2010\LSPG2 2010\DSC000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3138" y="2536825"/>
            <a:ext cx="32607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Owner\My Documents\My Pictures\LSPG2 2010\LSPG2 2010\DSC000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209800"/>
            <a:ext cx="221456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Documents and Settings\Owner\My Documents\My Pictures\LSPG2 2010\LSPG2 2010\DSC000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581400"/>
            <a:ext cx="290353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Owner\My Documents\My Pictures\LSPG2 2010\LSPG2 2010\DSC000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3886200"/>
            <a:ext cx="390207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Owner\My Documents\My Pictures\LSPG2 2010\LSPG2 2010\DSC0004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3505200"/>
            <a:ext cx="255428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Documents and Settings\Owner\My Documents\My Pictures\LSPG2 2010\LSPG2 2010\DSC0005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1524000"/>
            <a:ext cx="45847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Documents and Settings\Owner\My Documents\My Pictures\LSPG2 2010\LSPG2 2010\DSC0005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8200" y="3665538"/>
            <a:ext cx="4262438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1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pic>
        <p:nvPicPr>
          <p:cNvPr id="4" name="Picture 3" descr="C:\Documents and Settings\Owner\My Documents\My Pictures\LSPG2 2010\LSPG2 2010\DSC00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Owner\My Documents\My Pictures\LSPG2 2010\LSPG2 2010\DSC0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0"/>
            <a:ext cx="31988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Owner\My Documents\My Pictures\LSPG2 2010\LSPG2 2010\DSC00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5240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Owner\My Documents\My Pictures\LSPG2 2010\LSPG2 2010\DSC00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3479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Owner\My Documents\My Pictures\LSPG2 2010\LSPG2 2010\DSC002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114800"/>
            <a:ext cx="3157538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Owner\My Documents\My Pictures\LSPG2 2010\LSPG2 2010\DSC002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590800"/>
            <a:ext cx="2744788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Documents and Settings\Owner\My Documents\My Pictures\LSPG2 2010\LSPG2 2010\DSC002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1828800"/>
            <a:ext cx="413861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Owner\My Documents\My Pictures\LSPG2 2010\LSPG2 2010\DSC002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971800"/>
            <a:ext cx="444341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Owner\My Documents\My Pictures\LSPG2 2010\LSPG2 2010\DSC002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1828800"/>
            <a:ext cx="383381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Documents and Settings\Owner\My Documents\My Pictures\LSPG2 2010\LSPG2 2010\DSC0025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38338" y="2967038"/>
            <a:ext cx="4732337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274638"/>
            <a:ext cx="865505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Curriculum Materials</a:t>
            </a:r>
            <a:br>
              <a:rPr lang="en-US" dirty="0" smtClean="0"/>
            </a:br>
            <a:r>
              <a:rPr lang="en-US" dirty="0" smtClean="0"/>
              <a:t>(whiteboard and interactive whiteboard)</a:t>
            </a:r>
          </a:p>
        </p:txBody>
      </p:sp>
    </p:spTree>
    <p:extLst>
      <p:ext uri="{BB962C8B-B14F-4D97-AF65-F5344CB8AC3E}">
        <p14:creationId xmlns:p14="http://schemas.microsoft.com/office/powerpoint/2010/main" val="570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54088" y="304800"/>
            <a:ext cx="7172325" cy="73025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Closure (power point slides)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 cstate="print"/>
          <a:srcRect t="19942" r="7292" b="17052"/>
          <a:stretch>
            <a:fillRect/>
          </a:stretch>
        </p:blipFill>
        <p:spPr bwMode="auto">
          <a:xfrm>
            <a:off x="381000" y="1219200"/>
            <a:ext cx="83820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50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</Words>
  <Application>Microsoft Office PowerPoint</Application>
  <PresentationFormat>On-screen Show (4:3)</PresentationFormat>
  <Paragraphs>17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Curriculum materials</vt:lpstr>
      <vt:lpstr>Curriculum materials</vt:lpstr>
      <vt:lpstr>Curriculum  Materials (manipulative and diagrams)</vt:lpstr>
      <vt:lpstr>Curriculum Materials (manipulative and diagrams)</vt:lpstr>
      <vt:lpstr> </vt:lpstr>
      <vt:lpstr>Closure (power point slides)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materials</dc:title>
  <dc:creator>User</dc:creator>
  <cp:lastModifiedBy>User</cp:lastModifiedBy>
  <cp:revision>1</cp:revision>
  <dcterms:created xsi:type="dcterms:W3CDTF">2011-04-21T13:46:32Z</dcterms:created>
  <dcterms:modified xsi:type="dcterms:W3CDTF">2011-04-21T13:47:46Z</dcterms:modified>
</cp:coreProperties>
</file>