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7.xml" ContentType="application/vnd.openxmlformats-officedocument.drawingml.chart+xml"/>
  <Override PartName="/ppt/slideMasters/slideMaster6.xml" ContentType="application/vnd.openxmlformats-officedocument.presentationml.slideMaster+xml"/>
  <Override PartName="/ppt/theme/theme8.xml" ContentType="application/vnd.openxmlformats-officedocument.theme+xml"/>
  <Override PartName="/ppt/charts/chart3.xml" ContentType="application/vnd.openxmlformats-officedocument.drawingml.chart+xml"/>
  <Override PartName="/ppt/charts/chart5.xml" ContentType="application/vnd.openxmlformats-officedocument.drawingml.chart+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charts/chart6.xml" ContentType="application/vnd.openxmlformats-officedocument.drawingml.chart+xml"/>
  <Override PartName="/ppt/charts/chart10.xml" ContentType="application/vnd.openxmlformats-officedocument.drawingml.chart+xml"/>
  <Override PartName="/ppt/slideMasters/slideMaster7.xml" ContentType="application/vnd.openxmlformats-officedocument.presentationml.slideMaster+xml"/>
  <Override PartName="/ppt/theme/theme9.xml" ContentType="application/vnd.openxmlformats-officedocument.them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8" r:id="rId4"/>
    <p:sldMasterId id="2147483670" r:id="rId5"/>
    <p:sldMasterId id="2147483672" r:id="rId6"/>
    <p:sldMasterId id="2147483674" r:id="rId7"/>
  </p:sldMasterIdLst>
  <p:notesMasterIdLst>
    <p:notesMasterId r:id="rId30"/>
  </p:notesMasterIdLst>
  <p:handoutMasterIdLst>
    <p:handoutMasterId r:id="rId31"/>
  </p:handoutMasterIdLst>
  <p:sldIdLst>
    <p:sldId id="277" r:id="rId8"/>
    <p:sldId id="373" r:id="rId9"/>
    <p:sldId id="320" r:id="rId10"/>
    <p:sldId id="349" r:id="rId11"/>
    <p:sldId id="354" r:id="rId12"/>
    <p:sldId id="322" r:id="rId13"/>
    <p:sldId id="267" r:id="rId14"/>
    <p:sldId id="374" r:id="rId15"/>
    <p:sldId id="325" r:id="rId16"/>
    <p:sldId id="324" r:id="rId17"/>
    <p:sldId id="326" r:id="rId18"/>
    <p:sldId id="327" r:id="rId19"/>
    <p:sldId id="328" r:id="rId20"/>
    <p:sldId id="333" r:id="rId21"/>
    <p:sldId id="338" r:id="rId22"/>
    <p:sldId id="353" r:id="rId23"/>
    <p:sldId id="375" r:id="rId24"/>
    <p:sldId id="378" r:id="rId25"/>
    <p:sldId id="379" r:id="rId26"/>
    <p:sldId id="380" r:id="rId27"/>
    <p:sldId id="381" r:id="rId28"/>
    <p:sldId id="355" r:id="rId29"/>
  </p:sldIdLst>
  <p:sldSz cx="9144000" cy="6858000" type="screen4x3"/>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32" autoAdjust="0"/>
  </p:normalViewPr>
  <p:slideViewPr>
    <p:cSldViewPr snapToGrid="0">
      <p:cViewPr varScale="1">
        <p:scale>
          <a:sx n="79" d="100"/>
          <a:sy n="79" d="100"/>
        </p:scale>
        <p:origin x="-246" y="-84"/>
      </p:cViewPr>
      <p:guideLst>
        <p:guide orient="horz" pos="2160"/>
        <p:guide pos="2880"/>
      </p:guideLst>
    </p:cSldViewPr>
  </p:slideViewPr>
  <p:notesTextViewPr>
    <p:cViewPr>
      <p:scale>
        <a:sx n="400" d="100"/>
        <a:sy n="4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10_0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10_0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10_0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6.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6.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naba\Documents\&#33258;&#24049;&#35542;&#25991;\One%20Year%20after%202011%20Great\Figure4,5,8_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4064396877143384E-3"/>
          <c:y val="0"/>
          <c:w val="0.99295614344645822"/>
          <c:h val="0.976789503063346"/>
        </c:manualLayout>
      </c:layout>
      <c:scatterChart>
        <c:scatterStyle val="lineMarker"/>
        <c:ser>
          <c:idx val="17"/>
          <c:order val="0"/>
          <c:tx>
            <c:strRef>
              <c:f>'Figure4,5,8'!$D$9</c:f>
              <c:strCache>
                <c:ptCount val="1"/>
                <c:pt idx="0">
                  <c:v>Ichikawa</c:v>
                </c:pt>
              </c:strCache>
            </c:strRef>
          </c:tx>
          <c:spPr>
            <a:ln w="28575">
              <a:noFill/>
            </a:ln>
          </c:spPr>
          <c:marker>
            <c:symbol val="square"/>
            <c:size val="12"/>
            <c:spPr>
              <a:solidFill>
                <a:srgbClr val="4F81BD">
                  <a:alpha val="25000"/>
                </a:srgbClr>
              </a:solidFill>
              <a:ln>
                <a:solidFill>
                  <a:srgbClr val="4F81BD">
                    <a:alpha val="25000"/>
                  </a:srgbClr>
                </a:solidFill>
              </a:ln>
            </c:spPr>
          </c:marker>
          <c:xVal>
            <c:numRef>
              <c:f>'Figure4,5,8'!$F$9</c:f>
              <c:numCache>
                <c:formatCode>General</c:formatCode>
                <c:ptCount val="1"/>
                <c:pt idx="0">
                  <c:v>4.9000000000000004</c:v>
                </c:pt>
              </c:numCache>
            </c:numRef>
          </c:xVal>
          <c:yVal>
            <c:numRef>
              <c:f>'Figure4,5,8'!$O$9</c:f>
              <c:numCache>
                <c:formatCode>General</c:formatCode>
                <c:ptCount val="1"/>
                <c:pt idx="0">
                  <c:v>1.8811881188118888E-2</c:v>
                </c:pt>
              </c:numCache>
            </c:numRef>
          </c:yVal>
        </c:ser>
        <c:ser>
          <c:idx val="14"/>
          <c:order val="1"/>
          <c:tx>
            <c:strRef>
              <c:f>'Figure4,5,8'!$D$10</c:f>
              <c:strCache>
                <c:ptCount val="1"/>
                <c:pt idx="0">
                  <c:v>Urayasu</c:v>
                </c:pt>
              </c:strCache>
            </c:strRef>
          </c:tx>
          <c:spPr>
            <a:ln>
              <a:noFill/>
            </a:ln>
          </c:spPr>
          <c:marker>
            <c:symbol val="square"/>
            <c:size val="12"/>
            <c:spPr>
              <a:solidFill>
                <a:schemeClr val="accent1"/>
              </a:solidFill>
              <a:ln>
                <a:solidFill>
                  <a:schemeClr val="accent1"/>
                </a:solidFill>
              </a:ln>
            </c:spPr>
          </c:marker>
          <c:xVal>
            <c:numRef>
              <c:f>'Figure4,5,8'!$F$10</c:f>
              <c:numCache>
                <c:formatCode>0.0_);[Red]\(0.0\)</c:formatCode>
                <c:ptCount val="1"/>
                <c:pt idx="0">
                  <c:v>5.1418470000000003</c:v>
                </c:pt>
              </c:numCache>
            </c:numRef>
          </c:xVal>
          <c:yVal>
            <c:numRef>
              <c:f>'Figure4,5,8'!$O$10</c:f>
              <c:numCache>
                <c:formatCode>General</c:formatCode>
                <c:ptCount val="1"/>
                <c:pt idx="0">
                  <c:v>1.0808080808080809</c:v>
                </c:pt>
              </c:numCache>
            </c:numRef>
          </c:yVal>
        </c:ser>
        <c:ser>
          <c:idx val="6"/>
          <c:order val="2"/>
          <c:tx>
            <c:strRef>
              <c:f>'Figure4,5,8'!$D$12</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'Figure4,5,8'!$F$12</c:f>
              <c:numCache>
                <c:formatCode>0.0_);[Red]\(0.0\)</c:formatCode>
                <c:ptCount val="1"/>
                <c:pt idx="0">
                  <c:v>5.1198990000000002</c:v>
                </c:pt>
              </c:numCache>
            </c:numRef>
          </c:xVal>
          <c:yVal>
            <c:numRef>
              <c:f>'Figure4,5,8'!$O$12</c:f>
              <c:numCache>
                <c:formatCode>General</c:formatCode>
                <c:ptCount val="1"/>
                <c:pt idx="0">
                  <c:v>1.3627691469065204E-2</c:v>
                </c:pt>
              </c:numCache>
            </c:numRef>
          </c:yVal>
        </c:ser>
        <c:ser>
          <c:idx val="11"/>
          <c:order val="3"/>
          <c:tx>
            <c:strRef>
              <c:f>'Figure4,5,8'!$D$13</c:f>
              <c:strCache>
                <c:ptCount val="1"/>
                <c:pt idx="0">
                  <c:v>Chiba</c:v>
                </c:pt>
              </c:strCache>
            </c:strRef>
          </c:tx>
          <c:spPr>
            <a:ln w="12700">
              <a:noFill/>
            </a:ln>
          </c:spPr>
          <c:marker>
            <c:symbol val="circle"/>
            <c:size val="12"/>
            <c:spPr>
              <a:noFill/>
              <a:ln>
                <a:solidFill>
                  <a:schemeClr val="accent1"/>
                </a:solidFill>
              </a:ln>
            </c:spPr>
          </c:marker>
          <c:xVal>
            <c:numRef>
              <c:f>'Figure4,5,8'!$F$13</c:f>
              <c:numCache>
                <c:formatCode>0.0_);[Red]\(0.0\)</c:formatCode>
                <c:ptCount val="1"/>
                <c:pt idx="0">
                  <c:v>5.0261169999999842</c:v>
                </c:pt>
              </c:numCache>
            </c:numRef>
          </c:xVal>
          <c:yVal>
            <c:numRef>
              <c:f>'Figure4,5,8'!$O$13</c:f>
              <c:numCache>
                <c:formatCode>General</c:formatCode>
                <c:ptCount val="1"/>
                <c:pt idx="0">
                  <c:v>1.6835016835016845E-2</c:v>
                </c:pt>
              </c:numCache>
            </c:numRef>
          </c:yVal>
        </c:ser>
        <c:ser>
          <c:idx val="12"/>
          <c:order val="4"/>
          <c:tx>
            <c:strRef>
              <c:f>'Figure4,5,8'!$D$14</c:f>
              <c:strCache>
                <c:ptCount val="1"/>
                <c:pt idx="0">
                  <c:v>Narashino</c:v>
                </c:pt>
              </c:strCache>
            </c:strRef>
          </c:tx>
          <c:spPr>
            <a:ln w="12700">
              <a:noFill/>
            </a:ln>
          </c:spPr>
          <c:marker>
            <c:symbol val="circle"/>
            <c:size val="12"/>
            <c:spPr>
              <a:solidFill>
                <a:schemeClr val="accent1"/>
              </a:solidFill>
              <a:ln>
                <a:solidFill>
                  <a:schemeClr val="accent1"/>
                </a:solidFill>
              </a:ln>
            </c:spPr>
          </c:marker>
          <c:xVal>
            <c:numRef>
              <c:f>'Figure4,5,8'!$F$14</c:f>
              <c:numCache>
                <c:formatCode>0.0_);[Red]\(0.0\)</c:formatCode>
                <c:ptCount val="1"/>
                <c:pt idx="0">
                  <c:v>5.2</c:v>
                </c:pt>
              </c:numCache>
            </c:numRef>
          </c:xVal>
          <c:yVal>
            <c:numRef>
              <c:f>'Figure4,5,8'!$O$14</c:f>
              <c:numCache>
                <c:formatCode>General</c:formatCode>
                <c:ptCount val="1"/>
                <c:pt idx="0">
                  <c:v>0.13636363636363635</c:v>
                </c:pt>
              </c:numCache>
            </c:numRef>
          </c:yVal>
        </c:ser>
        <c:ser>
          <c:idx val="15"/>
          <c:order val="5"/>
          <c:tx>
            <c:strRef>
              <c:f>'Figure4,5,8'!$D$15</c:f>
              <c:strCache>
                <c:ptCount val="1"/>
                <c:pt idx="0">
                  <c:v>Funabashi</c:v>
                </c:pt>
              </c:strCache>
            </c:strRef>
          </c:tx>
          <c:spPr>
            <a:ln>
              <a:noFill/>
            </a:ln>
          </c:spPr>
          <c:marker>
            <c:symbol val="triangle"/>
            <c:size val="12"/>
            <c:spPr>
              <a:noFill/>
              <a:ln>
                <a:solidFill>
                  <a:schemeClr val="accent1"/>
                </a:solidFill>
              </a:ln>
            </c:spPr>
          </c:marker>
          <c:xVal>
            <c:numRef>
              <c:f>'Figure4,5,8'!$F$15</c:f>
              <c:numCache>
                <c:formatCode>0.0_);[Red]\(0.0\)</c:formatCode>
                <c:ptCount val="1"/>
                <c:pt idx="0">
                  <c:v>5</c:v>
                </c:pt>
              </c:numCache>
            </c:numRef>
          </c:xVal>
          <c:yVal>
            <c:numRef>
              <c:f>'Figure4,5,8'!$O$15</c:f>
              <c:numCache>
                <c:formatCode>General</c:formatCode>
                <c:ptCount val="1"/>
                <c:pt idx="0">
                  <c:v>3.1250000000000062E-2</c:v>
                </c:pt>
              </c:numCache>
            </c:numRef>
          </c:yVal>
        </c:ser>
        <c:ser>
          <c:idx val="5"/>
          <c:order val="6"/>
          <c:tx>
            <c:strRef>
              <c:f>'Figure4,5,8'!$D$16</c:f>
              <c:strCache>
                <c:ptCount val="1"/>
                <c:pt idx="0">
                  <c:v>Inashiki</c:v>
                </c:pt>
              </c:strCache>
            </c:strRef>
          </c:tx>
          <c:spPr>
            <a:ln w="12700">
              <a:noFill/>
            </a:ln>
          </c:spPr>
          <c:marker>
            <c:symbol val="square"/>
            <c:size val="12"/>
            <c:spPr>
              <a:noFill/>
              <a:ln>
                <a:solidFill>
                  <a:schemeClr val="accent2"/>
                </a:solidFill>
              </a:ln>
            </c:spPr>
          </c:marker>
          <c:xVal>
            <c:numRef>
              <c:f>'Figure4,5,8'!$F$16</c:f>
              <c:numCache>
                <c:formatCode>0.0_);[Red]\(0.0\)</c:formatCode>
                <c:ptCount val="1"/>
                <c:pt idx="0">
                  <c:v>5.5</c:v>
                </c:pt>
              </c:numCache>
            </c:numRef>
          </c:xVal>
          <c:yVal>
            <c:numRef>
              <c:f>'Figure4,5,8'!$O$16</c:f>
              <c:numCache>
                <c:formatCode>General</c:formatCode>
                <c:ptCount val="1"/>
                <c:pt idx="0">
                  <c:v>0.31573655103066944</c:v>
                </c:pt>
              </c:numCache>
            </c:numRef>
          </c:yVal>
        </c:ser>
        <c:ser>
          <c:idx val="1"/>
          <c:order val="7"/>
          <c:tx>
            <c:strRef>
              <c:f>'Figure4,5,8'!$D$24</c:f>
              <c:strCache>
                <c:ptCount val="1"/>
                <c:pt idx="0">
                  <c:v>South Ibaraki</c:v>
                </c:pt>
              </c:strCache>
            </c:strRef>
          </c:tx>
          <c:spPr>
            <a:ln w="12700">
              <a:noFill/>
            </a:ln>
          </c:spPr>
          <c:marker>
            <c:symbol val="plus"/>
            <c:size val="12"/>
            <c:spPr>
              <a:noFill/>
              <a:ln w="9525">
                <a:solidFill>
                  <a:schemeClr val="accent2"/>
                </a:solidFill>
              </a:ln>
            </c:spPr>
          </c:marker>
          <c:xVal>
            <c:numRef>
              <c:f>'Figure4,5,8'!$F$24</c:f>
              <c:numCache>
                <c:formatCode>General</c:formatCode>
                <c:ptCount val="1"/>
                <c:pt idx="0">
                  <c:v>5.3</c:v>
                </c:pt>
              </c:numCache>
            </c:numRef>
          </c:xVal>
          <c:yVal>
            <c:numRef>
              <c:f>'Figure4,5,8'!$O$24</c:f>
              <c:numCache>
                <c:formatCode>General</c:formatCode>
                <c:ptCount val="1"/>
                <c:pt idx="0">
                  <c:v>4.1632653061224489E-2</c:v>
                </c:pt>
              </c:numCache>
            </c:numRef>
          </c:yVal>
        </c:ser>
        <c:ser>
          <c:idx val="3"/>
          <c:order val="8"/>
          <c:tx>
            <c:strRef>
              <c:f>'Figure4,5,8'!$D$17</c:f>
              <c:strCache>
                <c:ptCount val="1"/>
                <c:pt idx="0">
                  <c:v>Oarai</c:v>
                </c:pt>
              </c:strCache>
            </c:strRef>
          </c:tx>
          <c:spPr>
            <a:ln w="12700">
              <a:noFill/>
            </a:ln>
          </c:spPr>
          <c:marker>
            <c:symbol val="square"/>
            <c:size val="12"/>
            <c:spPr>
              <a:solidFill>
                <a:srgbClr val="C0504D"/>
              </a:solidFill>
              <a:ln>
                <a:solidFill>
                  <a:schemeClr val="accent2"/>
                </a:solidFill>
              </a:ln>
            </c:spPr>
          </c:marker>
          <c:xVal>
            <c:numRef>
              <c:f>'Figure4,5,8'!$F$17</c:f>
              <c:numCache>
                <c:formatCode>0.0_);[Red]\(0.0\)</c:formatCode>
                <c:ptCount val="1"/>
                <c:pt idx="0">
                  <c:v>5.55</c:v>
                </c:pt>
              </c:numCache>
            </c:numRef>
          </c:xVal>
          <c:yVal>
            <c:numRef>
              <c:f>'Figure4,5,8'!$O$17</c:f>
              <c:numCache>
                <c:formatCode>General</c:formatCode>
                <c:ptCount val="1"/>
                <c:pt idx="0">
                  <c:v>0.13396375098502791</c:v>
                </c:pt>
              </c:numCache>
            </c:numRef>
          </c:yVal>
        </c:ser>
        <c:ser>
          <c:idx val="7"/>
          <c:order val="9"/>
          <c:tx>
            <c:strRef>
              <c:f>'Figure4,5,8'!$D$18</c:f>
              <c:strCache>
                <c:ptCount val="1"/>
                <c:pt idx="0">
                  <c:v>Omitama</c:v>
                </c:pt>
              </c:strCache>
            </c:strRef>
          </c:tx>
          <c:spPr>
            <a:ln w="12700">
              <a:noFill/>
            </a:ln>
          </c:spPr>
          <c:marker>
            <c:symbol val="diamond"/>
            <c:size val="12"/>
            <c:spPr>
              <a:noFill/>
              <a:ln>
                <a:solidFill>
                  <a:schemeClr val="accent2"/>
                </a:solidFill>
              </a:ln>
            </c:spPr>
          </c:marker>
          <c:xVal>
            <c:numRef>
              <c:f>'Figure4,5,8'!$F$18</c:f>
              <c:numCache>
                <c:formatCode>0.0_);[Red]\(0.0\)</c:formatCode>
                <c:ptCount val="1"/>
                <c:pt idx="0">
                  <c:v>5.7522830000000003</c:v>
                </c:pt>
              </c:numCache>
            </c:numRef>
          </c:xVal>
          <c:yVal>
            <c:numRef>
              <c:f>'Figure4,5,8'!$O$18</c:f>
              <c:numCache>
                <c:formatCode>General</c:formatCode>
                <c:ptCount val="1"/>
                <c:pt idx="0">
                  <c:v>1.3005761552367739E-2</c:v>
                </c:pt>
              </c:numCache>
            </c:numRef>
          </c:yVal>
        </c:ser>
        <c:ser>
          <c:idx val="8"/>
          <c:order val="10"/>
          <c:tx>
            <c:strRef>
              <c:f>'Figure4,5,8'!$D$19</c:f>
              <c:strCache>
                <c:ptCount val="1"/>
                <c:pt idx="0">
                  <c:v>Kasama</c:v>
                </c:pt>
              </c:strCache>
            </c:strRef>
          </c:tx>
          <c:spPr>
            <a:ln w="12700">
              <a:noFill/>
            </a:ln>
          </c:spPr>
          <c:marker>
            <c:symbol val="diamond"/>
            <c:size val="12"/>
            <c:spPr>
              <a:solidFill>
                <a:srgbClr val="C0504D"/>
              </a:solidFill>
              <a:ln>
                <a:solidFill>
                  <a:schemeClr val="accent2"/>
                </a:solidFill>
              </a:ln>
            </c:spPr>
          </c:marker>
          <c:xVal>
            <c:numRef>
              <c:f>'Figure4,5,8'!$F$19</c:f>
              <c:numCache>
                <c:formatCode>0.0_);[Red]\(0.0\)</c:formatCode>
                <c:ptCount val="1"/>
                <c:pt idx="0">
                  <c:v>5.4</c:v>
                </c:pt>
              </c:numCache>
            </c:numRef>
          </c:xVal>
          <c:yVal>
            <c:numRef>
              <c:f>'Figure4,5,8'!$O$19</c:f>
              <c:numCache>
                <c:formatCode>General</c:formatCode>
                <c:ptCount val="1"/>
                <c:pt idx="0">
                  <c:v>2.0963838688502295E-2</c:v>
                </c:pt>
              </c:numCache>
            </c:numRef>
          </c:yVal>
        </c:ser>
        <c:ser>
          <c:idx val="9"/>
          <c:order val="11"/>
          <c:tx>
            <c:strRef>
              <c:f>'Figure4,5,8'!$D$20</c:f>
              <c:strCache>
                <c:ptCount val="1"/>
                <c:pt idx="0">
                  <c:v>Kashima</c:v>
                </c:pt>
              </c:strCache>
            </c:strRef>
          </c:tx>
          <c:spPr>
            <a:ln w="12700">
              <a:noFill/>
            </a:ln>
          </c:spPr>
          <c:marker>
            <c:symbol val="circle"/>
            <c:size val="12"/>
            <c:spPr>
              <a:noFill/>
              <a:ln>
                <a:solidFill>
                  <a:schemeClr val="accent2"/>
                </a:solidFill>
              </a:ln>
            </c:spPr>
          </c:marker>
          <c:xVal>
            <c:numRef>
              <c:f>'Figure4,5,8'!$F$20</c:f>
              <c:numCache>
                <c:formatCode>0.0_);[Red]\(0.0\)</c:formatCode>
                <c:ptCount val="1"/>
                <c:pt idx="0">
                  <c:v>5.8</c:v>
                </c:pt>
              </c:numCache>
            </c:numRef>
          </c:xVal>
          <c:yVal>
            <c:numRef>
              <c:f>'Figure4,5,8'!$O$20</c:f>
              <c:numCache>
                <c:formatCode>General</c:formatCode>
                <c:ptCount val="1"/>
                <c:pt idx="0">
                  <c:v>0.6540674821546496</c:v>
                </c:pt>
              </c:numCache>
            </c:numRef>
          </c:yVal>
        </c:ser>
        <c:ser>
          <c:idx val="13"/>
          <c:order val="12"/>
          <c:tx>
            <c:strRef>
              <c:f>'Figure4,5,8'!$D$21</c:f>
              <c:strCache>
                <c:ptCount val="1"/>
                <c:pt idx="0">
                  <c:v>Kamisu</c:v>
                </c:pt>
              </c:strCache>
            </c:strRef>
          </c:tx>
          <c:spPr>
            <a:ln>
              <a:noFill/>
            </a:ln>
          </c:spPr>
          <c:marker>
            <c:symbol val="circle"/>
            <c:size val="12"/>
            <c:spPr>
              <a:solidFill>
                <a:srgbClr val="C0504D"/>
              </a:solidFill>
              <a:ln>
                <a:solidFill>
                  <a:srgbClr val="C0504D"/>
                </a:solidFill>
              </a:ln>
            </c:spPr>
          </c:marker>
          <c:xVal>
            <c:numRef>
              <c:f>'Figure4,5,8'!$F$21</c:f>
              <c:numCache>
                <c:formatCode>0.0_ </c:formatCode>
                <c:ptCount val="1"/>
                <c:pt idx="0">
                  <c:v>5.3</c:v>
                </c:pt>
              </c:numCache>
            </c:numRef>
          </c:xVal>
          <c:yVal>
            <c:numRef>
              <c:f>'Figure4,5,8'!$O$21</c:f>
              <c:numCache>
                <c:formatCode>General</c:formatCode>
                <c:ptCount val="1"/>
                <c:pt idx="0">
                  <c:v>0.24693251533742397</c:v>
                </c:pt>
              </c:numCache>
            </c:numRef>
          </c:yVal>
        </c:ser>
        <c:ser>
          <c:idx val="10"/>
          <c:order val="13"/>
          <c:tx>
            <c:strRef>
              <c:f>'Figure4,5,8'!$D$22</c:f>
              <c:strCache>
                <c:ptCount val="1"/>
                <c:pt idx="0">
                  <c:v>Shimotsuma</c:v>
                </c:pt>
              </c:strCache>
            </c:strRef>
          </c:tx>
          <c:spPr>
            <a:ln w="12700">
              <a:noFill/>
            </a:ln>
          </c:spPr>
          <c:marker>
            <c:symbol val="triangle"/>
            <c:size val="12"/>
            <c:spPr>
              <a:noFill/>
              <a:ln>
                <a:solidFill>
                  <a:schemeClr val="accent2"/>
                </a:solidFill>
              </a:ln>
            </c:spPr>
          </c:marker>
          <c:xVal>
            <c:numRef>
              <c:f>'Figure4,5,8'!$F$22</c:f>
              <c:numCache>
                <c:formatCode>0.0_);[Red]\(0.0\)</c:formatCode>
                <c:ptCount val="1"/>
                <c:pt idx="0">
                  <c:v>5.5814795000000004</c:v>
                </c:pt>
              </c:numCache>
            </c:numRef>
          </c:xVal>
          <c:yVal>
            <c:numRef>
              <c:f>'Figure4,5,8'!$O$22</c:f>
              <c:numCache>
                <c:formatCode>General</c:formatCode>
                <c:ptCount val="1"/>
                <c:pt idx="0">
                  <c:v>1.5957446808510641E-2</c:v>
                </c:pt>
              </c:numCache>
            </c:numRef>
          </c:yVal>
        </c:ser>
        <c:ser>
          <c:idx val="2"/>
          <c:order val="14"/>
          <c:tx>
            <c:strRef>
              <c:f>'Figure4,5,8'!$D$23</c:f>
              <c:strCache>
                <c:ptCount val="1"/>
                <c:pt idx="0">
                  <c:v>Tsukuba</c:v>
                </c:pt>
              </c:strCache>
            </c:strRef>
          </c:tx>
          <c:spPr>
            <a:ln w="12700">
              <a:noFill/>
            </a:ln>
          </c:spPr>
          <c:marker>
            <c:symbol val="triangle"/>
            <c:size val="12"/>
            <c:spPr>
              <a:solidFill>
                <a:srgbClr val="C0504D"/>
              </a:solidFill>
              <a:ln>
                <a:solidFill>
                  <a:schemeClr val="accent2"/>
                </a:solidFill>
              </a:ln>
            </c:spPr>
          </c:marker>
          <c:xVal>
            <c:numRef>
              <c:f>'Figure4,5,8'!$F$23</c:f>
              <c:numCache>
                <c:formatCode>0.0_);[Red]\(0.0\)</c:formatCode>
                <c:ptCount val="1"/>
                <c:pt idx="0">
                  <c:v>5.5426070000000003</c:v>
                </c:pt>
              </c:numCache>
            </c:numRef>
          </c:xVal>
          <c:yVal>
            <c:numRef>
              <c:f>'Figure4,5,8'!$O$23</c:f>
              <c:numCache>
                <c:formatCode>General</c:formatCode>
                <c:ptCount val="1"/>
                <c:pt idx="0">
                  <c:v>2.5298095896648828E-2</c:v>
                </c:pt>
              </c:numCache>
            </c:numRef>
          </c:yVal>
        </c:ser>
        <c:ser>
          <c:idx val="4"/>
          <c:order val="15"/>
          <c:tx>
            <c:strRef>
              <c:f>'Figure4,5,8'!$D$26</c:f>
              <c:strCache>
                <c:ptCount val="1"/>
                <c:pt idx="0">
                  <c:v>Hitachi</c:v>
                </c:pt>
              </c:strCache>
            </c:strRef>
          </c:tx>
          <c:spPr>
            <a:ln w="28575">
              <a:noFill/>
            </a:ln>
          </c:spPr>
          <c:marker>
            <c:symbol val="diamond"/>
            <c:size val="12"/>
            <c:spPr>
              <a:solidFill>
                <a:srgbClr val="C0504D">
                  <a:alpha val="25000"/>
                </a:srgbClr>
              </a:solidFill>
              <a:ln>
                <a:solidFill>
                  <a:srgbClr val="C0504D">
                    <a:alpha val="25000"/>
                  </a:srgbClr>
                </a:solidFill>
              </a:ln>
            </c:spPr>
          </c:marker>
          <c:xVal>
            <c:numRef>
              <c:f>'Figure4,5,8'!$F$26</c:f>
              <c:numCache>
                <c:formatCode>General</c:formatCode>
                <c:ptCount val="1"/>
                <c:pt idx="0">
                  <c:v>5.5</c:v>
                </c:pt>
              </c:numCache>
            </c:numRef>
          </c:xVal>
          <c:yVal>
            <c:numRef>
              <c:f>'Figure4,5,8'!$O$26</c:f>
              <c:numCache>
                <c:formatCode>General</c:formatCode>
                <c:ptCount val="1"/>
                <c:pt idx="0">
                  <c:v>7.3531075363696019E-2</c:v>
                </c:pt>
              </c:numCache>
            </c:numRef>
          </c:yVal>
        </c:ser>
        <c:ser>
          <c:idx val="0"/>
          <c:order val="16"/>
          <c:tx>
            <c:strRef>
              <c:f>'Figure4,5,8'!$D$25</c:f>
              <c:strCache>
                <c:ptCount val="1"/>
                <c:pt idx="0">
                  <c:v>Hitachinaka</c:v>
                </c:pt>
              </c:strCache>
            </c:strRef>
          </c:tx>
          <c:spPr>
            <a:ln w="12700">
              <a:noFill/>
            </a:ln>
          </c:spPr>
          <c:marker>
            <c:symbol val="star"/>
            <c:size val="12"/>
            <c:spPr>
              <a:noFill/>
              <a:ln>
                <a:solidFill>
                  <a:schemeClr val="accent2"/>
                </a:solidFill>
              </a:ln>
            </c:spPr>
          </c:marker>
          <c:xVal>
            <c:numRef>
              <c:f>'Figure4,5,8'!$F$25</c:f>
              <c:numCache>
                <c:formatCode>0.0_);[Red]\(0.0\)</c:formatCode>
                <c:ptCount val="1"/>
                <c:pt idx="0">
                  <c:v>5.7369035000000004</c:v>
                </c:pt>
              </c:numCache>
            </c:numRef>
          </c:xVal>
          <c:yVal>
            <c:numRef>
              <c:f>'Figure4,5,8'!$O$25</c:f>
              <c:numCache>
                <c:formatCode>General</c:formatCode>
                <c:ptCount val="1"/>
                <c:pt idx="0">
                  <c:v>7.6172339919066981E-2</c:v>
                </c:pt>
              </c:numCache>
            </c:numRef>
          </c:yVal>
        </c:ser>
        <c:ser>
          <c:idx val="18"/>
          <c:order val="17"/>
          <c:tx>
            <c:strRef>
              <c:f>'Figure4,5,8'!$D$27</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'Figure4,5,8'!$F$27</c:f>
              <c:numCache>
                <c:formatCode>General</c:formatCode>
                <c:ptCount val="1"/>
                <c:pt idx="0">
                  <c:v>5.8</c:v>
                </c:pt>
              </c:numCache>
            </c:numRef>
          </c:xVal>
          <c:yVal>
            <c:numRef>
              <c:f>'Figure4,5,8'!$O$27</c:f>
              <c:numCache>
                <c:formatCode>General</c:formatCode>
                <c:ptCount val="1"/>
                <c:pt idx="0">
                  <c:v>5.7071960297766816E-2</c:v>
                </c:pt>
              </c:numCache>
            </c:numRef>
          </c:yVal>
        </c:ser>
        <c:ser>
          <c:idx val="16"/>
          <c:order val="18"/>
          <c:tx>
            <c:strRef>
              <c:f>'Figure4,5,8'!$D$28</c:f>
              <c:strCache>
                <c:ptCount val="1"/>
                <c:pt idx="0">
                  <c:v>Mito</c:v>
                </c:pt>
              </c:strCache>
            </c:strRef>
          </c:tx>
          <c:spPr>
            <a:ln w="28575">
              <a:noFill/>
            </a:ln>
          </c:spPr>
          <c:marker>
            <c:symbol val="dash"/>
            <c:size val="12"/>
            <c:spPr>
              <a:solidFill>
                <a:schemeClr val="accent2">
                  <a:alpha val="25000"/>
                </a:schemeClr>
              </a:solidFill>
              <a:ln>
                <a:solidFill>
                  <a:schemeClr val="accent2">
                    <a:alpha val="25000"/>
                  </a:schemeClr>
                </a:solidFill>
              </a:ln>
            </c:spPr>
          </c:marker>
          <c:xVal>
            <c:numRef>
              <c:f>'Figure4,5,8'!$F$28</c:f>
              <c:numCache>
                <c:formatCode>0.0_ </c:formatCode>
                <c:ptCount val="1"/>
                <c:pt idx="0">
                  <c:v>5.7</c:v>
                </c:pt>
              </c:numCache>
            </c:numRef>
          </c:xVal>
          <c:yVal>
            <c:numRef>
              <c:f>'Figure4,5,8'!$O$28</c:f>
              <c:numCache>
                <c:formatCode>General</c:formatCode>
                <c:ptCount val="1"/>
                <c:pt idx="0">
                  <c:v>8.2044622830834704E-2</c:v>
                </c:pt>
              </c:numCache>
            </c:numRef>
          </c:yVal>
        </c:ser>
        <c:axId val="71062272"/>
        <c:axId val="71063808"/>
      </c:scatterChart>
      <c:valAx>
        <c:axId val="71062272"/>
        <c:scaling>
          <c:orientation val="minMax"/>
          <c:max val="6"/>
          <c:min val="4.5"/>
        </c:scaling>
        <c:axPos val="b"/>
        <c:numFmt formatCode="#,##0.0_);\(#,##0.0\)" sourceLinked="0"/>
        <c:majorTickMark val="in"/>
        <c:tickLblPos val="none"/>
        <c:spPr>
          <a:ln>
            <a:solidFill>
              <a:sysClr val="windowText" lastClr="000000"/>
            </a:solidFill>
          </a:ln>
        </c:spPr>
        <c:crossAx val="71063808"/>
        <c:crosses val="autoZero"/>
        <c:crossBetween val="midCat"/>
        <c:majorUnit val="0.5"/>
      </c:valAx>
      <c:valAx>
        <c:axId val="71063808"/>
        <c:scaling>
          <c:orientation val="minMax"/>
          <c:min val="0"/>
        </c:scaling>
        <c:axPos val="l"/>
        <c:numFmt formatCode="0.0_ " sourceLinked="0"/>
        <c:majorTickMark val="in"/>
        <c:tickLblPos val="none"/>
        <c:spPr>
          <a:ln>
            <a:solidFill>
              <a:sysClr val="windowText" lastClr="000000"/>
            </a:solidFill>
          </a:ln>
        </c:spPr>
        <c:crossAx val="71062272"/>
        <c:crosses val="autoZero"/>
        <c:crossBetween val="midCat"/>
        <c:majorUnit val="0.2"/>
      </c:valAx>
      <c:spPr>
        <a:ln>
          <a:solidFill>
            <a:schemeClr val="tx1"/>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673177186661807E-3"/>
          <c:y val="1.7708670769895297E-3"/>
          <c:w val="0.97913068963676331"/>
          <c:h val="0.97596913351091075"/>
        </c:manualLayout>
      </c:layout>
      <c:scatterChart>
        <c:scatterStyle val="lineMarker"/>
        <c:ser>
          <c:idx val="8"/>
          <c:order val="0"/>
          <c:tx>
            <c:v>Kobe</c:v>
          </c:tx>
          <c:spPr>
            <a:ln>
              <a:noFill/>
            </a:ln>
          </c:spPr>
          <c:marker>
            <c:symbol val="circle"/>
            <c:size val="4"/>
            <c:spPr>
              <a:solidFill>
                <a:schemeClr val="accent3"/>
              </a:solidFill>
              <a:ln>
                <a:solidFill>
                  <a:schemeClr val="accent3"/>
                </a:solidFill>
              </a:ln>
            </c:spPr>
          </c:marker>
          <c:xVal>
            <c:numRef>
              <c:f>Figure10!$Q$176:$Q$305</c:f>
              <c:numCache>
                <c:formatCode>General</c:formatCode>
                <c:ptCount val="130"/>
                <c:pt idx="0">
                  <c:v>5.17</c:v>
                </c:pt>
                <c:pt idx="1">
                  <c:v>5.18</c:v>
                </c:pt>
                <c:pt idx="2">
                  <c:v>5.1899999999999995</c:v>
                </c:pt>
                <c:pt idx="3">
                  <c:v>5.2</c:v>
                </c:pt>
                <c:pt idx="4">
                  <c:v>5.21</c:v>
                </c:pt>
                <c:pt idx="5">
                  <c:v>5.22</c:v>
                </c:pt>
                <c:pt idx="6">
                  <c:v>5.23</c:v>
                </c:pt>
                <c:pt idx="7">
                  <c:v>5.24</c:v>
                </c:pt>
                <c:pt idx="8">
                  <c:v>5.25</c:v>
                </c:pt>
                <c:pt idx="9">
                  <c:v>5.26</c:v>
                </c:pt>
                <c:pt idx="10">
                  <c:v>5.2700000000000014</c:v>
                </c:pt>
                <c:pt idx="11">
                  <c:v>5.28</c:v>
                </c:pt>
                <c:pt idx="12">
                  <c:v>5.29</c:v>
                </c:pt>
                <c:pt idx="13">
                  <c:v>5.3</c:v>
                </c:pt>
                <c:pt idx="14">
                  <c:v>5.3100000000000005</c:v>
                </c:pt>
                <c:pt idx="15">
                  <c:v>5.3199999999999985</c:v>
                </c:pt>
                <c:pt idx="16">
                  <c:v>5.33</c:v>
                </c:pt>
                <c:pt idx="17">
                  <c:v>5.34</c:v>
                </c:pt>
                <c:pt idx="18">
                  <c:v>5.35</c:v>
                </c:pt>
                <c:pt idx="19">
                  <c:v>5.3599999999999985</c:v>
                </c:pt>
                <c:pt idx="20">
                  <c:v>5.37</c:v>
                </c:pt>
                <c:pt idx="21">
                  <c:v>5.38</c:v>
                </c:pt>
                <c:pt idx="22">
                  <c:v>5.3900000000000006</c:v>
                </c:pt>
                <c:pt idx="23">
                  <c:v>5.4</c:v>
                </c:pt>
                <c:pt idx="24">
                  <c:v>5.41</c:v>
                </c:pt>
                <c:pt idx="25">
                  <c:v>5.42</c:v>
                </c:pt>
                <c:pt idx="26">
                  <c:v>5.4300000000000024</c:v>
                </c:pt>
                <c:pt idx="27">
                  <c:v>5.44</c:v>
                </c:pt>
                <c:pt idx="28">
                  <c:v>5.45</c:v>
                </c:pt>
                <c:pt idx="29">
                  <c:v>5.46</c:v>
                </c:pt>
                <c:pt idx="30">
                  <c:v>5.4700000000000024</c:v>
                </c:pt>
                <c:pt idx="31">
                  <c:v>5.48</c:v>
                </c:pt>
                <c:pt idx="32">
                  <c:v>5.49</c:v>
                </c:pt>
                <c:pt idx="33">
                  <c:v>5.5</c:v>
                </c:pt>
                <c:pt idx="34">
                  <c:v>5.51</c:v>
                </c:pt>
                <c:pt idx="35">
                  <c:v>5.52</c:v>
                </c:pt>
                <c:pt idx="36">
                  <c:v>5.53</c:v>
                </c:pt>
                <c:pt idx="37">
                  <c:v>5.54</c:v>
                </c:pt>
                <c:pt idx="38">
                  <c:v>5.55</c:v>
                </c:pt>
                <c:pt idx="39">
                  <c:v>5.5600000000000005</c:v>
                </c:pt>
                <c:pt idx="40">
                  <c:v>5.57</c:v>
                </c:pt>
                <c:pt idx="41">
                  <c:v>5.58</c:v>
                </c:pt>
                <c:pt idx="42">
                  <c:v>5.59</c:v>
                </c:pt>
                <c:pt idx="43">
                  <c:v>5.6</c:v>
                </c:pt>
                <c:pt idx="44">
                  <c:v>5.6099999999999985</c:v>
                </c:pt>
                <c:pt idx="45">
                  <c:v>5.6199999999999966</c:v>
                </c:pt>
                <c:pt idx="46">
                  <c:v>5.63</c:v>
                </c:pt>
                <c:pt idx="47">
                  <c:v>5.6400000000000006</c:v>
                </c:pt>
                <c:pt idx="48">
                  <c:v>5.6499999999999995</c:v>
                </c:pt>
                <c:pt idx="49">
                  <c:v>5.6599999999999975</c:v>
                </c:pt>
                <c:pt idx="50">
                  <c:v>5.67</c:v>
                </c:pt>
                <c:pt idx="51">
                  <c:v>5.68</c:v>
                </c:pt>
                <c:pt idx="52">
                  <c:v>5.6899999999999995</c:v>
                </c:pt>
                <c:pt idx="53">
                  <c:v>5.7</c:v>
                </c:pt>
                <c:pt idx="54">
                  <c:v>5.71</c:v>
                </c:pt>
                <c:pt idx="55">
                  <c:v>5.7200000000000006</c:v>
                </c:pt>
                <c:pt idx="56">
                  <c:v>5.73</c:v>
                </c:pt>
                <c:pt idx="57">
                  <c:v>5.74</c:v>
                </c:pt>
                <c:pt idx="58">
                  <c:v>5.75</c:v>
                </c:pt>
                <c:pt idx="59">
                  <c:v>5.76</c:v>
                </c:pt>
                <c:pt idx="60">
                  <c:v>5.7700000000000014</c:v>
                </c:pt>
                <c:pt idx="61">
                  <c:v>5.78</c:v>
                </c:pt>
                <c:pt idx="62">
                  <c:v>5.79</c:v>
                </c:pt>
                <c:pt idx="63">
                  <c:v>5.8000000000000007</c:v>
                </c:pt>
                <c:pt idx="64">
                  <c:v>5.8100000000000005</c:v>
                </c:pt>
                <c:pt idx="65">
                  <c:v>5.8199999999999985</c:v>
                </c:pt>
                <c:pt idx="66">
                  <c:v>5.83</c:v>
                </c:pt>
                <c:pt idx="67">
                  <c:v>5.84</c:v>
                </c:pt>
                <c:pt idx="68">
                  <c:v>5.85</c:v>
                </c:pt>
                <c:pt idx="69">
                  <c:v>5.8599999999999985</c:v>
                </c:pt>
                <c:pt idx="70">
                  <c:v>5.87</c:v>
                </c:pt>
                <c:pt idx="71">
                  <c:v>5.88</c:v>
                </c:pt>
                <c:pt idx="72">
                  <c:v>5.8900000000000006</c:v>
                </c:pt>
                <c:pt idx="73">
                  <c:v>5.9</c:v>
                </c:pt>
                <c:pt idx="74">
                  <c:v>5.91</c:v>
                </c:pt>
                <c:pt idx="75">
                  <c:v>5.92</c:v>
                </c:pt>
                <c:pt idx="76">
                  <c:v>5.9300000000000024</c:v>
                </c:pt>
                <c:pt idx="77">
                  <c:v>5.94</c:v>
                </c:pt>
                <c:pt idx="78">
                  <c:v>5.95</c:v>
                </c:pt>
                <c:pt idx="79">
                  <c:v>5.96</c:v>
                </c:pt>
                <c:pt idx="80">
                  <c:v>5.9700000000000024</c:v>
                </c:pt>
                <c:pt idx="81">
                  <c:v>5.98</c:v>
                </c:pt>
                <c:pt idx="82">
                  <c:v>5.99</c:v>
                </c:pt>
                <c:pt idx="83">
                  <c:v>6</c:v>
                </c:pt>
                <c:pt idx="84">
                  <c:v>6.01</c:v>
                </c:pt>
                <c:pt idx="85">
                  <c:v>6.02</c:v>
                </c:pt>
                <c:pt idx="86">
                  <c:v>6.03</c:v>
                </c:pt>
                <c:pt idx="87">
                  <c:v>6.04</c:v>
                </c:pt>
                <c:pt idx="88">
                  <c:v>6.0500000000000007</c:v>
                </c:pt>
                <c:pt idx="89">
                  <c:v>6.0600000000000005</c:v>
                </c:pt>
                <c:pt idx="90">
                  <c:v>6.07</c:v>
                </c:pt>
                <c:pt idx="91">
                  <c:v>6.08</c:v>
                </c:pt>
                <c:pt idx="92">
                  <c:v>6.09</c:v>
                </c:pt>
                <c:pt idx="93">
                  <c:v>6.1</c:v>
                </c:pt>
                <c:pt idx="94">
                  <c:v>6.1099999999999985</c:v>
                </c:pt>
                <c:pt idx="95">
                  <c:v>6.1199999999999966</c:v>
                </c:pt>
                <c:pt idx="96">
                  <c:v>6.13</c:v>
                </c:pt>
                <c:pt idx="97">
                  <c:v>6.1400000000000006</c:v>
                </c:pt>
                <c:pt idx="98">
                  <c:v>6.1499999999999995</c:v>
                </c:pt>
                <c:pt idx="99">
                  <c:v>6.1599999999999975</c:v>
                </c:pt>
                <c:pt idx="100">
                  <c:v>6.17</c:v>
                </c:pt>
                <c:pt idx="101">
                  <c:v>6.18</c:v>
                </c:pt>
                <c:pt idx="102">
                  <c:v>6.1899999999999995</c:v>
                </c:pt>
                <c:pt idx="103">
                  <c:v>6.2</c:v>
                </c:pt>
                <c:pt idx="104">
                  <c:v>6.21</c:v>
                </c:pt>
                <c:pt idx="105">
                  <c:v>6.2200000000000006</c:v>
                </c:pt>
                <c:pt idx="106">
                  <c:v>6.23</c:v>
                </c:pt>
                <c:pt idx="107">
                  <c:v>6.24</c:v>
                </c:pt>
                <c:pt idx="108">
                  <c:v>6.25</c:v>
                </c:pt>
                <c:pt idx="109">
                  <c:v>6.26</c:v>
                </c:pt>
                <c:pt idx="110">
                  <c:v>6.2700000000000014</c:v>
                </c:pt>
                <c:pt idx="111">
                  <c:v>6.28</c:v>
                </c:pt>
                <c:pt idx="112">
                  <c:v>6.29</c:v>
                </c:pt>
                <c:pt idx="113">
                  <c:v>6.3000000000000007</c:v>
                </c:pt>
                <c:pt idx="114">
                  <c:v>6.3100000000000005</c:v>
                </c:pt>
                <c:pt idx="115">
                  <c:v>6.3199999999999985</c:v>
                </c:pt>
                <c:pt idx="116">
                  <c:v>6.33</c:v>
                </c:pt>
                <c:pt idx="117">
                  <c:v>6.34</c:v>
                </c:pt>
                <c:pt idx="118">
                  <c:v>6.35</c:v>
                </c:pt>
                <c:pt idx="119">
                  <c:v>6.3599999999999985</c:v>
                </c:pt>
                <c:pt idx="120">
                  <c:v>6.37</c:v>
                </c:pt>
                <c:pt idx="121">
                  <c:v>6.38</c:v>
                </c:pt>
                <c:pt idx="122">
                  <c:v>6.3900000000000006</c:v>
                </c:pt>
                <c:pt idx="123">
                  <c:v>6.4</c:v>
                </c:pt>
                <c:pt idx="124">
                  <c:v>6.41</c:v>
                </c:pt>
                <c:pt idx="125">
                  <c:v>6.42</c:v>
                </c:pt>
                <c:pt idx="126">
                  <c:v>6.4300000000000024</c:v>
                </c:pt>
                <c:pt idx="127">
                  <c:v>6.44</c:v>
                </c:pt>
                <c:pt idx="128">
                  <c:v>6.45</c:v>
                </c:pt>
                <c:pt idx="129">
                  <c:v>6.46</c:v>
                </c:pt>
              </c:numCache>
            </c:numRef>
          </c:xVal>
          <c:yVal>
            <c:numRef>
              <c:f>Figure10!$U$176:$U$305</c:f>
              <c:numCache>
                <c:formatCode>General</c:formatCode>
                <c:ptCount val="130"/>
                <c:pt idx="0">
                  <c:v>0</c:v>
                </c:pt>
                <c:pt idx="1">
                  <c:v>0</c:v>
                </c:pt>
                <c:pt idx="2">
                  <c:v>0</c:v>
                </c:pt>
                <c:pt idx="3">
                  <c:v>0</c:v>
                </c:pt>
                <c:pt idx="4">
                  <c:v>0</c:v>
                </c:pt>
                <c:pt idx="5">
                  <c:v>0</c:v>
                </c:pt>
                <c:pt idx="6">
                  <c:v>0</c:v>
                </c:pt>
                <c:pt idx="7">
                  <c:v>0</c:v>
                </c:pt>
                <c:pt idx="8">
                  <c:v>0</c:v>
                </c:pt>
                <c:pt idx="9">
                  <c:v>0</c:v>
                </c:pt>
                <c:pt idx="10">
                  <c:v>2.0482243000000056E-2</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1.3422737000000007E-2</c:v>
                </c:pt>
                <c:pt idx="29">
                  <c:v>8.1212019999999992E-3</c:v>
                </c:pt>
                <c:pt idx="30">
                  <c:v>0</c:v>
                </c:pt>
                <c:pt idx="31">
                  <c:v>0</c:v>
                </c:pt>
                <c:pt idx="32">
                  <c:v>0</c:v>
                </c:pt>
                <c:pt idx="33">
                  <c:v>0</c:v>
                </c:pt>
                <c:pt idx="34">
                  <c:v>9.0687000000000048E-4</c:v>
                </c:pt>
                <c:pt idx="35">
                  <c:v>1.7923320000000069E-3</c:v>
                </c:pt>
                <c:pt idx="36">
                  <c:v>0</c:v>
                </c:pt>
                <c:pt idx="37">
                  <c:v>4.2008330000000114E-3</c:v>
                </c:pt>
                <c:pt idx="38">
                  <c:v>1.3887920000000044E-3</c:v>
                </c:pt>
                <c:pt idx="39">
                  <c:v>1.0310420000000041E-3</c:v>
                </c:pt>
                <c:pt idx="40">
                  <c:v>0</c:v>
                </c:pt>
                <c:pt idx="41">
                  <c:v>3.7494429999999999E-3</c:v>
                </c:pt>
                <c:pt idx="42">
                  <c:v>0</c:v>
                </c:pt>
                <c:pt idx="43">
                  <c:v>0</c:v>
                </c:pt>
                <c:pt idx="44">
                  <c:v>0</c:v>
                </c:pt>
                <c:pt idx="45">
                  <c:v>0</c:v>
                </c:pt>
                <c:pt idx="46">
                  <c:v>0</c:v>
                </c:pt>
                <c:pt idx="47">
                  <c:v>2.1815960000000135E-3</c:v>
                </c:pt>
                <c:pt idx="48">
                  <c:v>0</c:v>
                </c:pt>
                <c:pt idx="49">
                  <c:v>0</c:v>
                </c:pt>
                <c:pt idx="50">
                  <c:v>1.2130450000000001E-3</c:v>
                </c:pt>
                <c:pt idx="51">
                  <c:v>3.8063990000000098E-3</c:v>
                </c:pt>
                <c:pt idx="52">
                  <c:v>2.4159329999999999E-3</c:v>
                </c:pt>
                <c:pt idx="53">
                  <c:v>0</c:v>
                </c:pt>
                <c:pt idx="54">
                  <c:v>0</c:v>
                </c:pt>
                <c:pt idx="55">
                  <c:v>4.8897830000000225E-3</c:v>
                </c:pt>
                <c:pt idx="56">
                  <c:v>7.442491000000025E-3</c:v>
                </c:pt>
                <c:pt idx="57">
                  <c:v>8.5359700000000043E-4</c:v>
                </c:pt>
                <c:pt idx="58">
                  <c:v>0</c:v>
                </c:pt>
                <c:pt idx="59">
                  <c:v>0</c:v>
                </c:pt>
                <c:pt idx="60">
                  <c:v>3.4439030000000125E-3</c:v>
                </c:pt>
                <c:pt idx="61">
                  <c:v>1.7627968000000001E-2</c:v>
                </c:pt>
                <c:pt idx="62">
                  <c:v>6.3299860000000001E-3</c:v>
                </c:pt>
                <c:pt idx="63">
                  <c:v>6.7346910000000322E-3</c:v>
                </c:pt>
                <c:pt idx="64">
                  <c:v>5.1515040000000003E-3</c:v>
                </c:pt>
                <c:pt idx="65">
                  <c:v>1.9296997E-2</c:v>
                </c:pt>
                <c:pt idx="66">
                  <c:v>1.6158332000000001E-2</c:v>
                </c:pt>
                <c:pt idx="67">
                  <c:v>1.2479612999999926E-2</c:v>
                </c:pt>
                <c:pt idx="68">
                  <c:v>1.3015962999999945E-2</c:v>
                </c:pt>
                <c:pt idx="69">
                  <c:v>9.8112960000000266E-3</c:v>
                </c:pt>
                <c:pt idx="70">
                  <c:v>3.0526270000000052E-3</c:v>
                </c:pt>
                <c:pt idx="71">
                  <c:v>3.7095920000000176E-3</c:v>
                </c:pt>
                <c:pt idx="72">
                  <c:v>8.6044310000000027E-3</c:v>
                </c:pt>
                <c:pt idx="73">
                  <c:v>1.7345348E-2</c:v>
                </c:pt>
                <c:pt idx="74">
                  <c:v>1.9308500000000096E-3</c:v>
                </c:pt>
                <c:pt idx="75">
                  <c:v>9.3806390000000673E-3</c:v>
                </c:pt>
                <c:pt idx="76">
                  <c:v>8.4821290000000066E-3</c:v>
                </c:pt>
                <c:pt idx="77">
                  <c:v>6.2533200000000214E-3</c:v>
                </c:pt>
                <c:pt idx="78">
                  <c:v>1.9990700000000082E-3</c:v>
                </c:pt>
                <c:pt idx="79">
                  <c:v>8.3637560000000572E-3</c:v>
                </c:pt>
                <c:pt idx="80">
                  <c:v>7.9297770000000354E-3</c:v>
                </c:pt>
                <c:pt idx="81">
                  <c:v>2.0157526999999988E-2</c:v>
                </c:pt>
                <c:pt idx="82">
                  <c:v>4.4764680000000407E-3</c:v>
                </c:pt>
                <c:pt idx="83">
                  <c:v>2.6621353000000052E-2</c:v>
                </c:pt>
                <c:pt idx="84">
                  <c:v>1.418818E-2</c:v>
                </c:pt>
                <c:pt idx="85">
                  <c:v>5.1677270000000004E-3</c:v>
                </c:pt>
                <c:pt idx="86">
                  <c:v>3.7763120000000052E-3</c:v>
                </c:pt>
                <c:pt idx="87">
                  <c:v>2.1653000000000137E-4</c:v>
                </c:pt>
                <c:pt idx="88">
                  <c:v>1.2712719000000001E-2</c:v>
                </c:pt>
                <c:pt idx="89">
                  <c:v>1.4301780000000042E-3</c:v>
                </c:pt>
                <c:pt idx="90">
                  <c:v>1.1989180000000067E-3</c:v>
                </c:pt>
                <c:pt idx="91">
                  <c:v>0</c:v>
                </c:pt>
                <c:pt idx="92">
                  <c:v>0</c:v>
                </c:pt>
                <c:pt idx="93">
                  <c:v>0</c:v>
                </c:pt>
                <c:pt idx="94">
                  <c:v>0</c:v>
                </c:pt>
                <c:pt idx="95">
                  <c:v>0</c:v>
                </c:pt>
                <c:pt idx="96">
                  <c:v>2.4718211E-2</c:v>
                </c:pt>
                <c:pt idx="97">
                  <c:v>1.3163280000000001E-3</c:v>
                </c:pt>
                <c:pt idx="98">
                  <c:v>4.0122506000000002E-2</c:v>
                </c:pt>
                <c:pt idx="99">
                  <c:v>1.555541E-2</c:v>
                </c:pt>
                <c:pt idx="100">
                  <c:v>3.843290600000001E-2</c:v>
                </c:pt>
                <c:pt idx="101">
                  <c:v>3.9475772000000194E-2</c:v>
                </c:pt>
                <c:pt idx="102">
                  <c:v>4.7485273000000022E-2</c:v>
                </c:pt>
                <c:pt idx="103">
                  <c:v>3.8259345000000132E-2</c:v>
                </c:pt>
                <c:pt idx="104">
                  <c:v>4.7994994000000298E-2</c:v>
                </c:pt>
                <c:pt idx="105">
                  <c:v>1.9542762000000005E-2</c:v>
                </c:pt>
                <c:pt idx="106">
                  <c:v>9.0782372000000028E-2</c:v>
                </c:pt>
                <c:pt idx="107">
                  <c:v>4.3415593000000023E-2</c:v>
                </c:pt>
                <c:pt idx="108">
                  <c:v>6.3297542999999998E-2</c:v>
                </c:pt>
                <c:pt idx="109">
                  <c:v>3.403028000000001E-2</c:v>
                </c:pt>
                <c:pt idx="110">
                  <c:v>6.6854069000000002E-2</c:v>
                </c:pt>
                <c:pt idx="111">
                  <c:v>4.6804496000000022E-2</c:v>
                </c:pt>
                <c:pt idx="112">
                  <c:v>5.6786925000000134E-2</c:v>
                </c:pt>
                <c:pt idx="113">
                  <c:v>2.5893022000000012E-2</c:v>
                </c:pt>
                <c:pt idx="114">
                  <c:v>2.7672654000000001E-2</c:v>
                </c:pt>
                <c:pt idx="115">
                  <c:v>2.1984980000000001E-2</c:v>
                </c:pt>
                <c:pt idx="116">
                  <c:v>2.8018551999999967E-2</c:v>
                </c:pt>
                <c:pt idx="117">
                  <c:v>1.6477715E-2</c:v>
                </c:pt>
                <c:pt idx="118">
                  <c:v>3.6456943000000012E-2</c:v>
                </c:pt>
                <c:pt idx="119">
                  <c:v>5.5818710000000132E-2</c:v>
                </c:pt>
                <c:pt idx="120">
                  <c:v>3.3631865000000052E-2</c:v>
                </c:pt>
                <c:pt idx="121">
                  <c:v>4.5384898E-2</c:v>
                </c:pt>
                <c:pt idx="122">
                  <c:v>7.5485531000000133E-2</c:v>
                </c:pt>
                <c:pt idx="123">
                  <c:v>8.6592010000000025E-2</c:v>
                </c:pt>
                <c:pt idx="124">
                  <c:v>4.9766098000000328E-2</c:v>
                </c:pt>
                <c:pt idx="125">
                  <c:v>7.7881468999999995E-2</c:v>
                </c:pt>
                <c:pt idx="126">
                  <c:v>6.5006138000000019E-2</c:v>
                </c:pt>
                <c:pt idx="127">
                  <c:v>0.12794836300000059</c:v>
                </c:pt>
                <c:pt idx="128">
                  <c:v>4.0021150999999866E-2</c:v>
                </c:pt>
                <c:pt idx="129">
                  <c:v>0.116335416</c:v>
                </c:pt>
              </c:numCache>
            </c:numRef>
          </c:yVal>
        </c:ser>
        <c:ser>
          <c:idx val="7"/>
          <c:order val="1"/>
          <c:tx>
            <c:strRef>
              <c:f>Figure10!$R$8</c:f>
              <c:strCache>
                <c:ptCount val="1"/>
                <c:pt idx="0">
                  <c:v>Fragility curve</c:v>
                </c:pt>
              </c:strCache>
            </c:strRef>
          </c:tx>
          <c:spPr>
            <a:ln w="19050">
              <a:solidFill>
                <a:prstClr val="black"/>
              </a:solidFill>
            </a:ln>
          </c:spPr>
          <c:marker>
            <c:symbol val="none"/>
          </c:marker>
          <c:xVal>
            <c:numRef>
              <c:f>Figure10!$Q$9:$Q$359</c:f>
              <c:numCache>
                <c:formatCode>General</c:formatCode>
                <c:ptCount val="350"/>
                <c:pt idx="0">
                  <c:v>3.5</c:v>
                </c:pt>
                <c:pt idx="1">
                  <c:v>3.51</c:v>
                </c:pt>
                <c:pt idx="2">
                  <c:v>3.52</c:v>
                </c:pt>
                <c:pt idx="3">
                  <c:v>3.53</c:v>
                </c:pt>
                <c:pt idx="4">
                  <c:v>3.54</c:v>
                </c:pt>
                <c:pt idx="5">
                  <c:v>3.55</c:v>
                </c:pt>
                <c:pt idx="6">
                  <c:v>3.56</c:v>
                </c:pt>
                <c:pt idx="7">
                  <c:v>3.57</c:v>
                </c:pt>
                <c:pt idx="8">
                  <c:v>3.58</c:v>
                </c:pt>
                <c:pt idx="9">
                  <c:v>3.59</c:v>
                </c:pt>
                <c:pt idx="10">
                  <c:v>3.6</c:v>
                </c:pt>
                <c:pt idx="11">
                  <c:v>3.61</c:v>
                </c:pt>
                <c:pt idx="12">
                  <c:v>3.62</c:v>
                </c:pt>
                <c:pt idx="13">
                  <c:v>3.63</c:v>
                </c:pt>
                <c:pt idx="14">
                  <c:v>3.64</c:v>
                </c:pt>
                <c:pt idx="15">
                  <c:v>3.66</c:v>
                </c:pt>
                <c:pt idx="16">
                  <c:v>3.67</c:v>
                </c:pt>
                <c:pt idx="17">
                  <c:v>3.68</c:v>
                </c:pt>
                <c:pt idx="18">
                  <c:v>3.69</c:v>
                </c:pt>
                <c:pt idx="19">
                  <c:v>3.7</c:v>
                </c:pt>
                <c:pt idx="20">
                  <c:v>3.71</c:v>
                </c:pt>
                <c:pt idx="21">
                  <c:v>3.72</c:v>
                </c:pt>
                <c:pt idx="22">
                  <c:v>3.73</c:v>
                </c:pt>
                <c:pt idx="23">
                  <c:v>3.74</c:v>
                </c:pt>
                <c:pt idx="24">
                  <c:v>3.75</c:v>
                </c:pt>
                <c:pt idx="25">
                  <c:v>3.7600000000000002</c:v>
                </c:pt>
                <c:pt idx="26">
                  <c:v>3.77</c:v>
                </c:pt>
                <c:pt idx="27">
                  <c:v>3.7800000000000002</c:v>
                </c:pt>
                <c:pt idx="28">
                  <c:v>3.79</c:v>
                </c:pt>
                <c:pt idx="29">
                  <c:v>3.8</c:v>
                </c:pt>
                <c:pt idx="30">
                  <c:v>3.8099999999999987</c:v>
                </c:pt>
                <c:pt idx="31">
                  <c:v>3.82</c:v>
                </c:pt>
                <c:pt idx="32">
                  <c:v>3.8299999999999987</c:v>
                </c:pt>
                <c:pt idx="33">
                  <c:v>3.84</c:v>
                </c:pt>
                <c:pt idx="34">
                  <c:v>3.8499999999999988</c:v>
                </c:pt>
                <c:pt idx="35">
                  <c:v>3.86</c:v>
                </c:pt>
                <c:pt idx="36">
                  <c:v>3.8699999999999997</c:v>
                </c:pt>
                <c:pt idx="37">
                  <c:v>3.88</c:v>
                </c:pt>
                <c:pt idx="38">
                  <c:v>3.8899999999999997</c:v>
                </c:pt>
                <c:pt idx="39">
                  <c:v>3.9</c:v>
                </c:pt>
                <c:pt idx="40">
                  <c:v>3.9099999999999997</c:v>
                </c:pt>
                <c:pt idx="41">
                  <c:v>3.92</c:v>
                </c:pt>
                <c:pt idx="42">
                  <c:v>3.9299999999999997</c:v>
                </c:pt>
                <c:pt idx="43">
                  <c:v>3.94</c:v>
                </c:pt>
                <c:pt idx="44">
                  <c:v>3.9499999999999997</c:v>
                </c:pt>
                <c:pt idx="45">
                  <c:v>3.96</c:v>
                </c:pt>
                <c:pt idx="46">
                  <c:v>3.9699999999999998</c:v>
                </c:pt>
                <c:pt idx="47">
                  <c:v>3.98</c:v>
                </c:pt>
                <c:pt idx="48">
                  <c:v>3.9899999999999998</c:v>
                </c:pt>
                <c:pt idx="49">
                  <c:v>4</c:v>
                </c:pt>
                <c:pt idx="50">
                  <c:v>4.01</c:v>
                </c:pt>
                <c:pt idx="51">
                  <c:v>4.0199999999999996</c:v>
                </c:pt>
                <c:pt idx="52">
                  <c:v>4.03</c:v>
                </c:pt>
                <c:pt idx="53">
                  <c:v>4.04</c:v>
                </c:pt>
                <c:pt idx="54">
                  <c:v>4.05</c:v>
                </c:pt>
                <c:pt idx="55">
                  <c:v>4.0600000000000005</c:v>
                </c:pt>
                <c:pt idx="56">
                  <c:v>4.07</c:v>
                </c:pt>
                <c:pt idx="57">
                  <c:v>4.08</c:v>
                </c:pt>
                <c:pt idx="58">
                  <c:v>4.09</c:v>
                </c:pt>
                <c:pt idx="59">
                  <c:v>4.0999999999999996</c:v>
                </c:pt>
                <c:pt idx="60">
                  <c:v>4.1099999999999985</c:v>
                </c:pt>
                <c:pt idx="61">
                  <c:v>4.1199999999999966</c:v>
                </c:pt>
                <c:pt idx="62">
                  <c:v>4.13</c:v>
                </c:pt>
                <c:pt idx="63">
                  <c:v>4.1399999999999997</c:v>
                </c:pt>
                <c:pt idx="64">
                  <c:v>4.1499999999999995</c:v>
                </c:pt>
                <c:pt idx="65">
                  <c:v>4.1599999999999975</c:v>
                </c:pt>
                <c:pt idx="66">
                  <c:v>4.17</c:v>
                </c:pt>
                <c:pt idx="67">
                  <c:v>4.18</c:v>
                </c:pt>
                <c:pt idx="68">
                  <c:v>4.1899999999999995</c:v>
                </c:pt>
                <c:pt idx="69">
                  <c:v>4.2</c:v>
                </c:pt>
                <c:pt idx="70">
                  <c:v>4.21</c:v>
                </c:pt>
                <c:pt idx="71">
                  <c:v>4.22</c:v>
                </c:pt>
                <c:pt idx="72">
                  <c:v>4.2300000000000004</c:v>
                </c:pt>
                <c:pt idx="73">
                  <c:v>4.24</c:v>
                </c:pt>
                <c:pt idx="74">
                  <c:v>4.25</c:v>
                </c:pt>
                <c:pt idx="75">
                  <c:v>4.26</c:v>
                </c:pt>
                <c:pt idx="76">
                  <c:v>4.2699999999999996</c:v>
                </c:pt>
                <c:pt idx="77">
                  <c:v>4.28</c:v>
                </c:pt>
                <c:pt idx="78">
                  <c:v>4.29</c:v>
                </c:pt>
                <c:pt idx="79">
                  <c:v>4.3</c:v>
                </c:pt>
                <c:pt idx="80">
                  <c:v>4.3100000000000005</c:v>
                </c:pt>
                <c:pt idx="81">
                  <c:v>4.3199999999999985</c:v>
                </c:pt>
                <c:pt idx="82">
                  <c:v>4.33</c:v>
                </c:pt>
                <c:pt idx="83">
                  <c:v>4.34</c:v>
                </c:pt>
                <c:pt idx="84">
                  <c:v>4.3499999999999996</c:v>
                </c:pt>
                <c:pt idx="85">
                  <c:v>4.3599999999999985</c:v>
                </c:pt>
                <c:pt idx="86">
                  <c:v>4.37</c:v>
                </c:pt>
                <c:pt idx="87">
                  <c:v>4.38</c:v>
                </c:pt>
                <c:pt idx="88">
                  <c:v>4.3899999999999997</c:v>
                </c:pt>
                <c:pt idx="89">
                  <c:v>4.4000000000000004</c:v>
                </c:pt>
                <c:pt idx="90">
                  <c:v>4.41</c:v>
                </c:pt>
                <c:pt idx="91">
                  <c:v>4.42</c:v>
                </c:pt>
                <c:pt idx="92">
                  <c:v>4.4300000000000024</c:v>
                </c:pt>
                <c:pt idx="93">
                  <c:v>4.4400000000000004</c:v>
                </c:pt>
                <c:pt idx="94">
                  <c:v>4.45</c:v>
                </c:pt>
                <c:pt idx="95">
                  <c:v>4.46</c:v>
                </c:pt>
                <c:pt idx="96">
                  <c:v>4.4700000000000024</c:v>
                </c:pt>
                <c:pt idx="97">
                  <c:v>4.4800000000000004</c:v>
                </c:pt>
                <c:pt idx="98">
                  <c:v>4.49</c:v>
                </c:pt>
                <c:pt idx="99">
                  <c:v>4.5</c:v>
                </c:pt>
                <c:pt idx="100">
                  <c:v>4.51</c:v>
                </c:pt>
                <c:pt idx="101">
                  <c:v>4.5199999999999996</c:v>
                </c:pt>
                <c:pt idx="102">
                  <c:v>4.53</c:v>
                </c:pt>
                <c:pt idx="103">
                  <c:v>4.54</c:v>
                </c:pt>
                <c:pt idx="104">
                  <c:v>4.55</c:v>
                </c:pt>
                <c:pt idx="105">
                  <c:v>4.5600000000000005</c:v>
                </c:pt>
                <c:pt idx="129">
                  <c:v>4.8</c:v>
                </c:pt>
                <c:pt idx="130">
                  <c:v>4.8100000000000005</c:v>
                </c:pt>
                <c:pt idx="131">
                  <c:v>4.8199999999999985</c:v>
                </c:pt>
                <c:pt idx="132">
                  <c:v>4.83</c:v>
                </c:pt>
                <c:pt idx="133">
                  <c:v>4.84</c:v>
                </c:pt>
                <c:pt idx="134">
                  <c:v>4.8499999999999996</c:v>
                </c:pt>
                <c:pt idx="135">
                  <c:v>4.8599999999999985</c:v>
                </c:pt>
                <c:pt idx="136">
                  <c:v>4.87</c:v>
                </c:pt>
                <c:pt idx="137">
                  <c:v>4.88</c:v>
                </c:pt>
                <c:pt idx="138">
                  <c:v>4.8900000000000006</c:v>
                </c:pt>
                <c:pt idx="139">
                  <c:v>4.9000000000000004</c:v>
                </c:pt>
                <c:pt idx="140">
                  <c:v>4.91</c:v>
                </c:pt>
                <c:pt idx="141">
                  <c:v>4.92</c:v>
                </c:pt>
                <c:pt idx="142">
                  <c:v>4.9300000000000024</c:v>
                </c:pt>
                <c:pt idx="143">
                  <c:v>4.9400000000000004</c:v>
                </c:pt>
                <c:pt idx="144">
                  <c:v>4.95</c:v>
                </c:pt>
                <c:pt idx="145">
                  <c:v>4.96</c:v>
                </c:pt>
                <c:pt idx="146">
                  <c:v>4.9700000000000024</c:v>
                </c:pt>
                <c:pt idx="147">
                  <c:v>4.9800000000000004</c:v>
                </c:pt>
                <c:pt idx="148">
                  <c:v>4.99</c:v>
                </c:pt>
                <c:pt idx="149">
                  <c:v>5</c:v>
                </c:pt>
                <c:pt idx="150">
                  <c:v>5.01</c:v>
                </c:pt>
                <c:pt idx="151">
                  <c:v>5.0199999999999996</c:v>
                </c:pt>
                <c:pt idx="152">
                  <c:v>5.03</c:v>
                </c:pt>
                <c:pt idx="153">
                  <c:v>5.04</c:v>
                </c:pt>
                <c:pt idx="154">
                  <c:v>5.05</c:v>
                </c:pt>
                <c:pt idx="155">
                  <c:v>5.0600000000000005</c:v>
                </c:pt>
                <c:pt idx="156">
                  <c:v>5.07</c:v>
                </c:pt>
                <c:pt idx="157">
                  <c:v>5.08</c:v>
                </c:pt>
                <c:pt idx="158">
                  <c:v>5.09</c:v>
                </c:pt>
                <c:pt idx="159">
                  <c:v>5.0999999999999996</c:v>
                </c:pt>
                <c:pt idx="160">
                  <c:v>5.1099999999999985</c:v>
                </c:pt>
                <c:pt idx="161">
                  <c:v>5.1199999999999966</c:v>
                </c:pt>
                <c:pt idx="162">
                  <c:v>5.13</c:v>
                </c:pt>
                <c:pt idx="163">
                  <c:v>5.1400000000000006</c:v>
                </c:pt>
                <c:pt idx="164">
                  <c:v>5.1499999999999995</c:v>
                </c:pt>
                <c:pt idx="165">
                  <c:v>5.1599999999999975</c:v>
                </c:pt>
                <c:pt idx="166">
                  <c:v>5.17</c:v>
                </c:pt>
                <c:pt idx="167">
                  <c:v>5.18</c:v>
                </c:pt>
                <c:pt idx="168">
                  <c:v>5.1899999999999995</c:v>
                </c:pt>
                <c:pt idx="169">
                  <c:v>5.2</c:v>
                </c:pt>
                <c:pt idx="170">
                  <c:v>5.21</c:v>
                </c:pt>
                <c:pt idx="171">
                  <c:v>5.22</c:v>
                </c:pt>
                <c:pt idx="172">
                  <c:v>5.23</c:v>
                </c:pt>
                <c:pt idx="173">
                  <c:v>5.24</c:v>
                </c:pt>
                <c:pt idx="174">
                  <c:v>5.25</c:v>
                </c:pt>
                <c:pt idx="175">
                  <c:v>5.26</c:v>
                </c:pt>
                <c:pt idx="176">
                  <c:v>5.2700000000000014</c:v>
                </c:pt>
                <c:pt idx="177">
                  <c:v>5.28</c:v>
                </c:pt>
                <c:pt idx="178">
                  <c:v>5.29</c:v>
                </c:pt>
                <c:pt idx="179">
                  <c:v>5.3</c:v>
                </c:pt>
                <c:pt idx="180">
                  <c:v>5.3100000000000005</c:v>
                </c:pt>
                <c:pt idx="181">
                  <c:v>5.3199999999999985</c:v>
                </c:pt>
                <c:pt idx="182">
                  <c:v>5.33</c:v>
                </c:pt>
                <c:pt idx="183">
                  <c:v>5.34</c:v>
                </c:pt>
                <c:pt idx="184">
                  <c:v>5.35</c:v>
                </c:pt>
                <c:pt idx="185">
                  <c:v>5.3599999999999985</c:v>
                </c:pt>
                <c:pt idx="186">
                  <c:v>5.37</c:v>
                </c:pt>
                <c:pt idx="187">
                  <c:v>5.38</c:v>
                </c:pt>
                <c:pt idx="188">
                  <c:v>5.3900000000000006</c:v>
                </c:pt>
                <c:pt idx="189">
                  <c:v>5.4</c:v>
                </c:pt>
                <c:pt idx="190">
                  <c:v>5.41</c:v>
                </c:pt>
                <c:pt idx="191">
                  <c:v>5.42</c:v>
                </c:pt>
                <c:pt idx="192">
                  <c:v>5.4300000000000024</c:v>
                </c:pt>
                <c:pt idx="193">
                  <c:v>5.44</c:v>
                </c:pt>
                <c:pt idx="194">
                  <c:v>5.45</c:v>
                </c:pt>
                <c:pt idx="195">
                  <c:v>5.46</c:v>
                </c:pt>
                <c:pt idx="196">
                  <c:v>5.4700000000000024</c:v>
                </c:pt>
                <c:pt idx="197">
                  <c:v>5.48</c:v>
                </c:pt>
                <c:pt idx="198">
                  <c:v>5.49</c:v>
                </c:pt>
                <c:pt idx="199">
                  <c:v>5.5</c:v>
                </c:pt>
                <c:pt idx="200">
                  <c:v>5.51</c:v>
                </c:pt>
                <c:pt idx="201">
                  <c:v>5.52</c:v>
                </c:pt>
                <c:pt idx="202">
                  <c:v>5.53</c:v>
                </c:pt>
                <c:pt idx="203">
                  <c:v>5.54</c:v>
                </c:pt>
                <c:pt idx="204">
                  <c:v>5.55</c:v>
                </c:pt>
                <c:pt idx="205">
                  <c:v>5.5600000000000005</c:v>
                </c:pt>
                <c:pt idx="206">
                  <c:v>5.57</c:v>
                </c:pt>
                <c:pt idx="207">
                  <c:v>5.58</c:v>
                </c:pt>
                <c:pt idx="208">
                  <c:v>5.59</c:v>
                </c:pt>
                <c:pt idx="209">
                  <c:v>5.6</c:v>
                </c:pt>
                <c:pt idx="210">
                  <c:v>5.6099999999999985</c:v>
                </c:pt>
                <c:pt idx="211">
                  <c:v>5.6199999999999966</c:v>
                </c:pt>
                <c:pt idx="212">
                  <c:v>5.63</c:v>
                </c:pt>
                <c:pt idx="213">
                  <c:v>5.6400000000000006</c:v>
                </c:pt>
                <c:pt idx="214">
                  <c:v>5.6499999999999995</c:v>
                </c:pt>
                <c:pt idx="215">
                  <c:v>5.6599999999999975</c:v>
                </c:pt>
                <c:pt idx="216">
                  <c:v>5.67</c:v>
                </c:pt>
                <c:pt idx="217">
                  <c:v>5.68</c:v>
                </c:pt>
                <c:pt idx="218">
                  <c:v>5.6899999999999995</c:v>
                </c:pt>
                <c:pt idx="219">
                  <c:v>5.7</c:v>
                </c:pt>
                <c:pt idx="220">
                  <c:v>5.71</c:v>
                </c:pt>
                <c:pt idx="221">
                  <c:v>5.7200000000000006</c:v>
                </c:pt>
                <c:pt idx="222">
                  <c:v>5.73</c:v>
                </c:pt>
                <c:pt idx="223">
                  <c:v>5.74</c:v>
                </c:pt>
                <c:pt idx="224">
                  <c:v>5.75</c:v>
                </c:pt>
                <c:pt idx="225">
                  <c:v>5.76</c:v>
                </c:pt>
                <c:pt idx="226">
                  <c:v>5.7700000000000014</c:v>
                </c:pt>
                <c:pt idx="227">
                  <c:v>5.78</c:v>
                </c:pt>
                <c:pt idx="228">
                  <c:v>5.79</c:v>
                </c:pt>
                <c:pt idx="229">
                  <c:v>5.8000000000000007</c:v>
                </c:pt>
                <c:pt idx="230">
                  <c:v>5.8100000000000005</c:v>
                </c:pt>
                <c:pt idx="231">
                  <c:v>5.8199999999999985</c:v>
                </c:pt>
                <c:pt idx="232">
                  <c:v>5.83</c:v>
                </c:pt>
                <c:pt idx="233">
                  <c:v>5.84</c:v>
                </c:pt>
                <c:pt idx="234">
                  <c:v>5.85</c:v>
                </c:pt>
                <c:pt idx="235">
                  <c:v>5.8599999999999985</c:v>
                </c:pt>
                <c:pt idx="236">
                  <c:v>5.87</c:v>
                </c:pt>
                <c:pt idx="237">
                  <c:v>5.88</c:v>
                </c:pt>
                <c:pt idx="238">
                  <c:v>5.8900000000000006</c:v>
                </c:pt>
                <c:pt idx="239">
                  <c:v>5.9</c:v>
                </c:pt>
                <c:pt idx="240">
                  <c:v>5.91</c:v>
                </c:pt>
                <c:pt idx="241">
                  <c:v>5.92</c:v>
                </c:pt>
                <c:pt idx="242">
                  <c:v>5.9300000000000024</c:v>
                </c:pt>
                <c:pt idx="243">
                  <c:v>5.94</c:v>
                </c:pt>
                <c:pt idx="244">
                  <c:v>5.95</c:v>
                </c:pt>
                <c:pt idx="245">
                  <c:v>5.96</c:v>
                </c:pt>
                <c:pt idx="246">
                  <c:v>5.9700000000000024</c:v>
                </c:pt>
                <c:pt idx="247">
                  <c:v>5.98</c:v>
                </c:pt>
                <c:pt idx="248">
                  <c:v>5.99</c:v>
                </c:pt>
                <c:pt idx="249">
                  <c:v>6</c:v>
                </c:pt>
                <c:pt idx="250">
                  <c:v>6.01</c:v>
                </c:pt>
                <c:pt idx="251">
                  <c:v>6.02</c:v>
                </c:pt>
                <c:pt idx="252">
                  <c:v>6.03</c:v>
                </c:pt>
                <c:pt idx="253">
                  <c:v>6.04</c:v>
                </c:pt>
                <c:pt idx="254">
                  <c:v>6.0500000000000007</c:v>
                </c:pt>
                <c:pt idx="255">
                  <c:v>6.0600000000000005</c:v>
                </c:pt>
                <c:pt idx="256">
                  <c:v>6.07</c:v>
                </c:pt>
                <c:pt idx="257">
                  <c:v>6.08</c:v>
                </c:pt>
                <c:pt idx="258">
                  <c:v>6.09</c:v>
                </c:pt>
                <c:pt idx="259">
                  <c:v>6.1</c:v>
                </c:pt>
                <c:pt idx="260">
                  <c:v>6.1099999999999985</c:v>
                </c:pt>
                <c:pt idx="261">
                  <c:v>6.1199999999999966</c:v>
                </c:pt>
                <c:pt idx="262">
                  <c:v>6.13</c:v>
                </c:pt>
                <c:pt idx="263">
                  <c:v>6.1400000000000006</c:v>
                </c:pt>
                <c:pt idx="264">
                  <c:v>6.1499999999999995</c:v>
                </c:pt>
                <c:pt idx="265">
                  <c:v>6.1599999999999975</c:v>
                </c:pt>
                <c:pt idx="266">
                  <c:v>6.17</c:v>
                </c:pt>
                <c:pt idx="267">
                  <c:v>6.18</c:v>
                </c:pt>
                <c:pt idx="268">
                  <c:v>6.1899999999999995</c:v>
                </c:pt>
                <c:pt idx="269">
                  <c:v>6.2</c:v>
                </c:pt>
                <c:pt idx="270">
                  <c:v>6.21</c:v>
                </c:pt>
                <c:pt idx="271">
                  <c:v>6.2200000000000006</c:v>
                </c:pt>
                <c:pt idx="272">
                  <c:v>6.23</c:v>
                </c:pt>
                <c:pt idx="273">
                  <c:v>6.24</c:v>
                </c:pt>
                <c:pt idx="274">
                  <c:v>6.25</c:v>
                </c:pt>
                <c:pt idx="275">
                  <c:v>6.26</c:v>
                </c:pt>
                <c:pt idx="276">
                  <c:v>6.2700000000000014</c:v>
                </c:pt>
                <c:pt idx="277">
                  <c:v>6.28</c:v>
                </c:pt>
                <c:pt idx="278">
                  <c:v>6.29</c:v>
                </c:pt>
                <c:pt idx="279">
                  <c:v>6.3000000000000007</c:v>
                </c:pt>
                <c:pt idx="280">
                  <c:v>6.3100000000000005</c:v>
                </c:pt>
                <c:pt idx="281">
                  <c:v>6.3199999999999985</c:v>
                </c:pt>
                <c:pt idx="282">
                  <c:v>6.33</c:v>
                </c:pt>
                <c:pt idx="283">
                  <c:v>6.34</c:v>
                </c:pt>
                <c:pt idx="284">
                  <c:v>6.35</c:v>
                </c:pt>
                <c:pt idx="285">
                  <c:v>6.3599999999999985</c:v>
                </c:pt>
                <c:pt idx="286">
                  <c:v>6.37</c:v>
                </c:pt>
                <c:pt idx="287">
                  <c:v>6.38</c:v>
                </c:pt>
                <c:pt idx="288">
                  <c:v>6.3900000000000006</c:v>
                </c:pt>
                <c:pt idx="289">
                  <c:v>6.4</c:v>
                </c:pt>
                <c:pt idx="290">
                  <c:v>6.41</c:v>
                </c:pt>
                <c:pt idx="291">
                  <c:v>6.42</c:v>
                </c:pt>
                <c:pt idx="292">
                  <c:v>6.4300000000000024</c:v>
                </c:pt>
                <c:pt idx="293">
                  <c:v>6.44</c:v>
                </c:pt>
                <c:pt idx="294">
                  <c:v>6.45</c:v>
                </c:pt>
                <c:pt idx="295">
                  <c:v>6.46</c:v>
                </c:pt>
                <c:pt idx="296">
                  <c:v>6.4700000000000024</c:v>
                </c:pt>
                <c:pt idx="297">
                  <c:v>6.48</c:v>
                </c:pt>
                <c:pt idx="298">
                  <c:v>6.49</c:v>
                </c:pt>
                <c:pt idx="299">
                  <c:v>6.5</c:v>
                </c:pt>
                <c:pt idx="300">
                  <c:v>6.51</c:v>
                </c:pt>
                <c:pt idx="301">
                  <c:v>6.52</c:v>
                </c:pt>
                <c:pt idx="302">
                  <c:v>6.53</c:v>
                </c:pt>
                <c:pt idx="303">
                  <c:v>6.54</c:v>
                </c:pt>
                <c:pt idx="304">
                  <c:v>6.55</c:v>
                </c:pt>
                <c:pt idx="305">
                  <c:v>6.56</c:v>
                </c:pt>
                <c:pt idx="306">
                  <c:v>6.57</c:v>
                </c:pt>
                <c:pt idx="307">
                  <c:v>6.58</c:v>
                </c:pt>
                <c:pt idx="308">
                  <c:v>6.59</c:v>
                </c:pt>
                <c:pt idx="309">
                  <c:v>6.6</c:v>
                </c:pt>
                <c:pt idx="310">
                  <c:v>6.6099999999999985</c:v>
                </c:pt>
                <c:pt idx="311">
                  <c:v>6.6199999999999966</c:v>
                </c:pt>
                <c:pt idx="312">
                  <c:v>6.63</c:v>
                </c:pt>
                <c:pt idx="313">
                  <c:v>6.64</c:v>
                </c:pt>
                <c:pt idx="314">
                  <c:v>6.6499999999999995</c:v>
                </c:pt>
                <c:pt idx="315">
                  <c:v>6.6599999999999975</c:v>
                </c:pt>
                <c:pt idx="316">
                  <c:v>6.67</c:v>
                </c:pt>
                <c:pt idx="317">
                  <c:v>6.68</c:v>
                </c:pt>
                <c:pt idx="318">
                  <c:v>6.6899999999999995</c:v>
                </c:pt>
                <c:pt idx="319">
                  <c:v>6.7</c:v>
                </c:pt>
                <c:pt idx="320">
                  <c:v>6.71</c:v>
                </c:pt>
                <c:pt idx="321">
                  <c:v>6.72</c:v>
                </c:pt>
                <c:pt idx="322">
                  <c:v>6.73</c:v>
                </c:pt>
                <c:pt idx="323">
                  <c:v>6.74</c:v>
                </c:pt>
                <c:pt idx="324">
                  <c:v>6.75</c:v>
                </c:pt>
                <c:pt idx="325">
                  <c:v>6.76</c:v>
                </c:pt>
                <c:pt idx="326">
                  <c:v>6.7700000000000014</c:v>
                </c:pt>
                <c:pt idx="327">
                  <c:v>6.78</c:v>
                </c:pt>
                <c:pt idx="328">
                  <c:v>6.79</c:v>
                </c:pt>
                <c:pt idx="329">
                  <c:v>6.8</c:v>
                </c:pt>
                <c:pt idx="330">
                  <c:v>6.81</c:v>
                </c:pt>
                <c:pt idx="331">
                  <c:v>6.8199999999999985</c:v>
                </c:pt>
                <c:pt idx="332">
                  <c:v>6.83</c:v>
                </c:pt>
                <c:pt idx="333">
                  <c:v>6.84</c:v>
                </c:pt>
                <c:pt idx="334">
                  <c:v>6.85</c:v>
                </c:pt>
                <c:pt idx="335">
                  <c:v>6.8599999999999985</c:v>
                </c:pt>
                <c:pt idx="336">
                  <c:v>6.87</c:v>
                </c:pt>
                <c:pt idx="337">
                  <c:v>6.88</c:v>
                </c:pt>
                <c:pt idx="338">
                  <c:v>6.89</c:v>
                </c:pt>
                <c:pt idx="339">
                  <c:v>6.9</c:v>
                </c:pt>
                <c:pt idx="340">
                  <c:v>6.91</c:v>
                </c:pt>
                <c:pt idx="341">
                  <c:v>6.92</c:v>
                </c:pt>
                <c:pt idx="342">
                  <c:v>6.9300000000000024</c:v>
                </c:pt>
                <c:pt idx="343">
                  <c:v>6.94</c:v>
                </c:pt>
                <c:pt idx="344">
                  <c:v>6.95</c:v>
                </c:pt>
                <c:pt idx="345">
                  <c:v>6.96</c:v>
                </c:pt>
                <c:pt idx="346">
                  <c:v>6.9700000000000024</c:v>
                </c:pt>
                <c:pt idx="347">
                  <c:v>6.98</c:v>
                </c:pt>
                <c:pt idx="348">
                  <c:v>6.99</c:v>
                </c:pt>
                <c:pt idx="349">
                  <c:v>7</c:v>
                </c:pt>
              </c:numCache>
            </c:numRef>
          </c:xVal>
          <c:yVal>
            <c:numRef>
              <c:f>Figure10!$T$9:$T$359</c:f>
              <c:numCache>
                <c:formatCode>General</c:formatCode>
                <c:ptCount val="350"/>
                <c:pt idx="0">
                  <c:v>5.7665058753226602E-20</c:v>
                </c:pt>
                <c:pt idx="1">
                  <c:v>7.561660872037292E-20</c:v>
                </c:pt>
                <c:pt idx="2">
                  <c:v>9.9066683127064566E-20</c:v>
                </c:pt>
                <c:pt idx="3">
                  <c:v>1.2967135496605863E-19</c:v>
                </c:pt>
                <c:pt idx="4">
                  <c:v>1.6957682755294345E-19</c:v>
                </c:pt>
                <c:pt idx="5">
                  <c:v>2.2156187191056148E-19</c:v>
                </c:pt>
                <c:pt idx="6">
                  <c:v>2.8922087720636137E-19</c:v>
                </c:pt>
                <c:pt idx="7">
                  <c:v>3.7719886558594838E-19</c:v>
                </c:pt>
                <c:pt idx="8">
                  <c:v>4.9149292969821074E-19</c:v>
                </c:pt>
                <c:pt idx="9">
                  <c:v>6.3983848999888138E-19</c:v>
                </c:pt>
                <c:pt idx="10">
                  <c:v>8.3220375712573095E-19</c:v>
                </c:pt>
                <c:pt idx="11">
                  <c:v>1.0814220953495012E-18</c:v>
                </c:pt>
                <c:pt idx="12">
                  <c:v>1.4039999587218811E-18</c:v>
                </c:pt>
                <c:pt idx="13">
                  <c:v>1.8211481409001179E-18</c:v>
                </c:pt>
                <c:pt idx="14">
                  <c:v>2.3600967792431611E-18</c:v>
                </c:pt>
                <c:pt idx="15">
                  <c:v>3.9529206626479331E-18</c:v>
                </c:pt>
                <c:pt idx="16">
                  <c:v>5.1088354653064957E-18</c:v>
                </c:pt>
                <c:pt idx="17">
                  <c:v>6.5967835062688317E-18</c:v>
                </c:pt>
                <c:pt idx="18">
                  <c:v>8.5103825081331535E-18</c:v>
                </c:pt>
                <c:pt idx="19">
                  <c:v>1.0969137954102952E-17</c:v>
                </c:pt>
                <c:pt idx="20">
                  <c:v>1.4125457488613091E-17</c:v>
                </c:pt>
                <c:pt idx="21">
                  <c:v>1.8173525689222523E-17</c:v>
                </c:pt>
                <c:pt idx="22">
                  <c:v>2.3360521623345006E-17</c:v>
                </c:pt>
                <c:pt idx="23">
                  <c:v>3.000078374994337E-17</c:v>
                </c:pt>
                <c:pt idx="24">
                  <c:v>3.849367902606691E-17</c:v>
                </c:pt>
                <c:pt idx="25">
                  <c:v>4.9346122775902467E-17</c:v>
                </c:pt>
                <c:pt idx="26">
                  <c:v>6.3200931911240629E-17</c:v>
                </c:pt>
                <c:pt idx="27">
                  <c:v>8.0872487465534745E-17</c:v>
                </c:pt>
                <c:pt idx="28">
                  <c:v>1.0339154666649971E-16</c:v>
                </c:pt>
                <c:pt idx="29">
                  <c:v>1.3206149657765569E-16</c:v>
                </c:pt>
                <c:pt idx="30">
                  <c:v>1.6852890113576567E-16</c:v>
                </c:pt>
                <c:pt idx="31">
                  <c:v>2.1487188627859015E-16</c:v>
                </c:pt>
                <c:pt idx="32">
                  <c:v>2.7371076452213195E-16</c:v>
                </c:pt>
                <c:pt idx="33">
                  <c:v>3.4834635840957417E-16</c:v>
                </c:pt>
                <c:pt idx="34">
                  <c:v>4.4293278767844726E-16</c:v>
                </c:pt>
                <c:pt idx="35">
                  <c:v>5.6269309389744867E-16</c:v>
                </c:pt>
                <c:pt idx="36">
                  <c:v>7.1418805715482359E-16</c:v>
                </c:pt>
                <c:pt idx="37">
                  <c:v>9.0565099551488838E-16</c:v>
                </c:pt>
                <c:pt idx="38">
                  <c:v>1.1474043308589824E-15</c:v>
                </c:pt>
                <c:pt idx="39">
                  <c:v>1.4523773777085835E-15</c:v>
                </c:pt>
                <c:pt idx="40">
                  <c:v>1.8367493144067465E-15</c:v>
                </c:pt>
                <c:pt idx="41">
                  <c:v>2.320746810161598E-15</c:v>
                </c:pt>
                <c:pt idx="42">
                  <c:v>2.9296325268406892E-15</c:v>
                </c:pt>
                <c:pt idx="43">
                  <c:v>3.6949289571036629E-15</c:v>
                </c:pt>
                <c:pt idx="44">
                  <c:v>4.6559321220012647E-15</c:v>
                </c:pt>
                <c:pt idx="45">
                  <c:v>5.8615819196404645E-15</c:v>
                </c:pt>
                <c:pt idx="46">
                  <c:v>7.3727708598423879E-15</c:v>
                </c:pt>
                <c:pt idx="47">
                  <c:v>9.265191101374927E-15</c:v>
                </c:pt>
                <c:pt idx="48">
                  <c:v>1.1632841806123906E-14</c:v>
                </c:pt>
                <c:pt idx="49">
                  <c:v>1.4592345652762351E-14</c:v>
                </c:pt>
                <c:pt idx="50">
                  <c:v>1.8288255888292725E-14</c:v>
                </c:pt>
                <c:pt idx="51">
                  <c:v>2.2899574710487846E-14</c:v>
                </c:pt>
                <c:pt idx="52">
                  <c:v>2.8647751469947688E-14</c:v>
                </c:pt>
                <c:pt idx="53">
                  <c:v>3.5806486833853728E-14</c:v>
                </c:pt>
                <c:pt idx="54">
                  <c:v>4.4713738667047007E-14</c:v>
                </c:pt>
                <c:pt idx="55">
                  <c:v>5.5786409348437114E-14</c:v>
                </c:pt>
                <c:pt idx="56">
                  <c:v>6.953829539811539E-14</c:v>
                </c:pt>
                <c:pt idx="57">
                  <c:v>8.660200202970701E-14</c:v>
                </c:pt>
                <c:pt idx="58">
                  <c:v>1.077556715889732E-13</c:v>
                </c:pt>
                <c:pt idx="59">
                  <c:v>1.3395555057246583E-13</c:v>
                </c:pt>
                <c:pt idx="60">
                  <c:v>1.6637563070516086E-13</c:v>
                </c:pt>
                <c:pt idx="61">
                  <c:v>2.0645585210369714E-13</c:v>
                </c:pt>
                <c:pt idx="62">
                  <c:v>2.5596065879860933E-13</c:v>
                </c:pt>
                <c:pt idx="63">
                  <c:v>3.170500582100575E-13</c:v>
                </c:pt>
                <c:pt idx="64">
                  <c:v>3.9236576762895469E-13</c:v>
                </c:pt>
                <c:pt idx="65">
                  <c:v>4.8513554538327331E-13</c:v>
                </c:pt>
                <c:pt idx="66">
                  <c:v>5.9929941750855169E-13</c:v>
                </c:pt>
                <c:pt idx="67">
                  <c:v>7.3966224042306704E-13</c:v>
                </c:pt>
                <c:pt idx="68">
                  <c:v>9.1207790749970864E-13</c:v>
                </c:pt>
                <c:pt idx="69">
                  <c:v>1.1236715373454738E-12</c:v>
                </c:pt>
                <c:pt idx="70">
                  <c:v>1.3831072031057519E-12</c:v>
                </c:pt>
                <c:pt idx="71">
                  <c:v>1.7009102091868656E-12</c:v>
                </c:pt>
                <c:pt idx="72">
                  <c:v>2.0898546341283479E-12</c:v>
                </c:pt>
                <c:pt idx="73">
                  <c:v>2.5654288822484626E-12</c:v>
                </c:pt>
                <c:pt idx="74">
                  <c:v>3.1463943760644401E-12</c:v>
                </c:pt>
                <c:pt idx="75">
                  <c:v>3.8554553390858223E-12</c:v>
                </c:pt>
                <c:pt idx="76">
                  <c:v>4.720060937289855E-12</c:v>
                </c:pt>
                <c:pt idx="77">
                  <c:v>5.7733649519801108E-12</c:v>
                </c:pt>
                <c:pt idx="78">
                  <c:v>7.0553727448031793E-12</c:v>
                </c:pt>
                <c:pt idx="79">
                  <c:v>8.6143106608483367E-12</c:v>
                </c:pt>
                <c:pt idx="80">
                  <c:v>1.0508259329020979E-11</c:v>
                </c:pt>
                <c:pt idx="81">
                  <c:v>1.2807099711491965E-11</c:v>
                </c:pt>
                <c:pt idx="82">
                  <c:v>1.55948294002559E-11</c:v>
                </c:pt>
                <c:pt idx="83">
                  <c:v>1.8972316759232423E-11</c:v>
                </c:pt>
                <c:pt idx="84">
                  <c:v>2.3060572295431384E-11</c:v>
                </c:pt>
                <c:pt idx="85">
                  <c:v>2.8004630376969399E-11</c:v>
                </c:pt>
                <c:pt idx="86">
                  <c:v>3.3978150402310277E-11</c:v>
                </c:pt>
                <c:pt idx="87">
                  <c:v>4.1188865110916195E-11</c:v>
                </c:pt>
                <c:pt idx="88">
                  <c:v>4.9885025306873195E-11</c:v>
                </c:pt>
                <c:pt idx="89">
                  <c:v>6.0363015296367647E-11</c:v>
                </c:pt>
                <c:pt idx="90">
                  <c:v>7.2976342332386733E-11</c:v>
                </c:pt>
                <c:pt idx="91">
                  <c:v>8.8146236902045381E-11</c:v>
                </c:pt>
                <c:pt idx="92">
                  <c:v>1.0637413944938424E-10</c:v>
                </c:pt>
                <c:pt idx="93">
                  <c:v>1.2825639385488026E-10</c:v>
                </c:pt>
                <c:pt idx="94">
                  <c:v>1.545015195475714E-10</c:v>
                </c:pt>
                <c:pt idx="95">
                  <c:v>1.8595049347419985E-10</c:v>
                </c:pt>
                <c:pt idx="96">
                  <c:v>2.2360054138395292E-10</c:v>
                </c:pt>
                <c:pt idx="97">
                  <c:v>2.6863301623870987E-10</c:v>
                </c:pt>
                <c:pt idx="98">
                  <c:v>3.2244603141209947E-10</c:v>
                </c:pt>
                <c:pt idx="99">
                  <c:v>3.8669261925347547E-10</c:v>
                </c:pt>
                <c:pt idx="100">
                  <c:v>4.6332530331018257E-10</c:v>
                </c:pt>
                <c:pt idx="101">
                  <c:v>5.546481069799428E-10</c:v>
                </c:pt>
                <c:pt idx="102">
                  <c:v>6.633771747896043E-10</c:v>
                </c:pt>
                <c:pt idx="103">
                  <c:v>7.9271135730706906E-10</c:v>
                </c:pt>
                <c:pt idx="104">
                  <c:v>9.4641430960826278E-10</c:v>
                </c:pt>
                <c:pt idx="105">
                  <c:v>1.1289098792620605E-9</c:v>
                </c:pt>
                <c:pt idx="129">
                  <c:v>5.9474769780188115E-8</c:v>
                </c:pt>
                <c:pt idx="130">
                  <c:v>6.9380862883772717E-8</c:v>
                </c:pt>
                <c:pt idx="131">
                  <c:v>8.0865237634953277E-8</c:v>
                </c:pt>
                <c:pt idx="132">
                  <c:v>9.4167010616930672E-8</c:v>
                </c:pt>
                <c:pt idx="133">
                  <c:v>1.0955972613135947E-7</c:v>
                </c:pt>
                <c:pt idx="134">
                  <c:v>1.2735561883969823E-7</c:v>
                </c:pt>
                <c:pt idx="135">
                  <c:v>1.4791109682166374E-7</c:v>
                </c:pt>
                <c:pt idx="136">
                  <c:v>1.7163224052430094E-7</c:v>
                </c:pt>
                <c:pt idx="137">
                  <c:v>1.9898148245212305E-7</c:v>
                </c:pt>
                <c:pt idx="138">
                  <c:v>2.304847644707415E-7</c:v>
                </c:pt>
                <c:pt idx="139">
                  <c:v>2.6673974618640929E-7</c:v>
                </c:pt>
                <c:pt idx="140">
                  <c:v>3.0842484598836442E-7</c:v>
                </c:pt>
                <c:pt idx="141">
                  <c:v>3.5630937578745975E-7</c:v>
                </c:pt>
                <c:pt idx="142">
                  <c:v>4.1126482928977319E-7</c:v>
                </c:pt>
                <c:pt idx="143">
                  <c:v>4.7427746198591986E-7</c:v>
                </c:pt>
                <c:pt idx="144">
                  <c:v>5.4646226781196843E-7</c:v>
                </c:pt>
                <c:pt idx="145">
                  <c:v>6.2907842663828806E-7</c:v>
                </c:pt>
                <c:pt idx="146">
                  <c:v>7.2354659966023612E-7</c:v>
                </c:pt>
                <c:pt idx="147">
                  <c:v>8.3146792003386236E-7</c:v>
                </c:pt>
                <c:pt idx="148">
                  <c:v>9.5464509956234321E-7</c:v>
                </c:pt>
                <c:pt idx="149">
                  <c:v>1.0951056782926301E-6</c:v>
                </c:pt>
                <c:pt idx="150">
                  <c:v>1.2551277482431056E-6</c:v>
                </c:pt>
                <c:pt idx="151">
                  <c:v>1.4372682619190387E-6</c:v>
                </c:pt>
                <c:pt idx="152">
                  <c:v>1.6443941796640106E-6</c:v>
                </c:pt>
                <c:pt idx="153">
                  <c:v>1.8797167407958011E-6</c:v>
                </c:pt>
                <c:pt idx="154">
                  <c:v>2.1468290633008852E-6</c:v>
                </c:pt>
                <c:pt idx="155">
                  <c:v>2.4497473569207327E-6</c:v>
                </c:pt>
                <c:pt idx="156">
                  <c:v>2.7929560790318609E-6</c:v>
                </c:pt>
                <c:pt idx="157">
                  <c:v>3.181457269211282E-6</c:v>
                </c:pt>
                <c:pt idx="158">
                  <c:v>3.6208244602576064E-6</c:v>
                </c:pt>
                <c:pt idx="159">
                  <c:v>4.1172614389117933E-6</c:v>
                </c:pt>
                <c:pt idx="160">
                  <c:v>4.6776662433823115E-6</c:v>
                </c:pt>
                <c:pt idx="161">
                  <c:v>5.309700777923503E-6</c:v>
                </c:pt>
                <c:pt idx="162">
                  <c:v>6.0218663840594811E-6</c:v>
                </c:pt>
                <c:pt idx="163">
                  <c:v>6.8235858194953818E-6</c:v>
                </c:pt>
                <c:pt idx="164">
                  <c:v>7.7252920217474745E-6</c:v>
                </c:pt>
                <c:pt idx="165">
                  <c:v>8.7385241022652778E-6</c:v>
                </c:pt>
                <c:pt idx="166">
                  <c:v>9.876030991968867E-6</c:v>
                </c:pt>
                <c:pt idx="167">
                  <c:v>1.1151883199849222E-5</c:v>
                </c:pt>
                <c:pt idx="168">
                  <c:v>1.2581593125040605E-5</c:v>
                </c:pt>
                <c:pt idx="169">
                  <c:v>1.4182244397016379E-5</c:v>
                </c:pt>
                <c:pt idx="170">
                  <c:v>1.5972630695284619E-5</c:v>
                </c:pt>
                <c:pt idx="171">
                  <c:v>1.7973404516512645E-5</c:v>
                </c:pt>
                <c:pt idx="172">
                  <c:v>2.0207236353385615E-5</c:v>
                </c:pt>
                <c:pt idx="173">
                  <c:v>2.2698984739577602E-5</c:v>
                </c:pt>
                <c:pt idx="174">
                  <c:v>2.5475877602421401E-5</c:v>
                </c:pt>
                <c:pt idx="175">
                  <c:v>2.8567705363193892E-5</c:v>
                </c:pt>
                <c:pt idx="176">
                  <c:v>3.2007026190165224E-5</c:v>
                </c:pt>
                <c:pt idx="177">
                  <c:v>3.5829383801322556E-5</c:v>
                </c:pt>
                <c:pt idx="178">
                  <c:v>4.0073538174412174E-5</c:v>
                </c:pt>
                <c:pt idx="179">
                  <c:v>4.4781709494170504E-5</c:v>
                </c:pt>
                <c:pt idx="180">
                  <c:v>4.9999835619443398E-5</c:v>
                </c:pt>
                <c:pt idx="181">
                  <c:v>5.5777843315509884E-5</c:v>
                </c:pt>
                <c:pt idx="182">
                  <c:v>6.2169933433930215E-5</c:v>
                </c:pt>
                <c:pt idx="183">
                  <c:v>6.9234880167206407E-5</c:v>
                </c:pt>
                <c:pt idx="184">
                  <c:v>7.7036344435047946E-5</c:v>
                </c:pt>
                <c:pt idx="185">
                  <c:v>8.5643201386195216E-5</c:v>
                </c:pt>
                <c:pt idx="186">
                  <c:v>9.5129881911014028E-5</c:v>
                </c:pt>
                <c:pt idx="187">
                  <c:v>1.0557672797423261E-4</c:v>
                </c:pt>
                <c:pt idx="188">
                  <c:v>1.1707036147252946E-4</c:v>
                </c:pt>
                <c:pt idx="189">
                  <c:v>1.2970406621744317E-4</c:v>
                </c:pt>
                <c:pt idx="190">
                  <c:v>1.4357818252431001E-4</c:v>
                </c:pt>
                <c:pt idx="191">
                  <c:v>1.5880051376541098E-4</c:v>
                </c:pt>
                <c:pt idx="192">
                  <c:v>1.7548674411189974E-4</c:v>
                </c:pt>
                <c:pt idx="193">
                  <c:v>1.9376086654895392E-4</c:v>
                </c:pt>
                <c:pt idx="194">
                  <c:v>2.1375562009960314E-4</c:v>
                </c:pt>
                <c:pt idx="195">
                  <c:v>2.3561293503840592E-4</c:v>
                </c:pt>
                <c:pt idx="196">
                  <c:v>2.5948438471257612E-4</c:v>
                </c:pt>
                <c:pt idx="197">
                  <c:v>2.8553164242227646E-4</c:v>
                </c:pt>
                <c:pt idx="198">
                  <c:v>3.1392694163607019E-4</c:v>
                </c:pt>
                <c:pt idx="199">
                  <c:v>3.4485353764148304E-4</c:v>
                </c:pt>
                <c:pt idx="200">
                  <c:v>3.7850616854780887E-4</c:v>
                </c:pt>
                <c:pt idx="201">
                  <c:v>4.1509151337593283E-4</c:v>
                </c:pt>
                <c:pt idx="202">
                  <c:v>4.5482864478316946E-4</c:v>
                </c:pt>
                <c:pt idx="203">
                  <c:v>4.9794947378664395E-4</c:v>
                </c:pt>
                <c:pt idx="204">
                  <c:v>5.4469918366587987E-4</c:v>
                </c:pt>
                <c:pt idx="205">
                  <c:v>5.9533665004274123E-4</c:v>
                </c:pt>
                <c:pt idx="206">
                  <c:v>6.5013484396223128E-4</c:v>
                </c:pt>
                <c:pt idx="207">
                  <c:v>7.0938121462751414E-4</c:v>
                </c:pt>
                <c:pt idx="208">
                  <c:v>7.7337804827968268E-4</c:v>
                </c:pt>
                <c:pt idx="209">
                  <c:v>8.4244279956359805E-4</c:v>
                </c:pt>
                <c:pt idx="210">
                  <c:v>9.1690839157965599E-4</c:v>
                </c:pt>
                <c:pt idx="211">
                  <c:v>9.9712348069633683E-4</c:v>
                </c:pt>
                <c:pt idx="212">
                  <c:v>1.0834526820904639E-3</c:v>
                </c:pt>
                <c:pt idx="213">
                  <c:v>1.1762767518899361E-3</c:v>
                </c:pt>
                <c:pt idx="214">
                  <c:v>1.2759927217239201E-3</c:v>
                </c:pt>
                <c:pt idx="215">
                  <c:v>1.3830139814373919E-3</c:v>
                </c:pt>
                <c:pt idx="216">
                  <c:v>1.4977703057045177E-3</c:v>
                </c:pt>
                <c:pt idx="217">
                  <c:v>1.6207078202775393E-3</c:v>
                </c:pt>
                <c:pt idx="218">
                  <c:v>1.7522889036412713E-3</c:v>
                </c:pt>
                <c:pt idx="219">
                  <c:v>1.8929920199050449E-3</c:v>
                </c:pt>
                <c:pt idx="220">
                  <c:v>2.0433114788591298E-3</c:v>
                </c:pt>
                <c:pt idx="221">
                  <c:v>2.2037571192509327E-3</c:v>
                </c:pt>
                <c:pt idx="222">
                  <c:v>2.3748539115003037E-3</c:v>
                </c:pt>
                <c:pt idx="223">
                  <c:v>2.5571414762732658E-3</c:v>
                </c:pt>
                <c:pt idx="224">
                  <c:v>2.751173515570516E-3</c:v>
                </c:pt>
                <c:pt idx="225">
                  <c:v>2.9575171532633228E-3</c:v>
                </c:pt>
                <c:pt idx="226">
                  <c:v>3.1767521823224602E-3</c:v>
                </c:pt>
                <c:pt idx="227">
                  <c:v>3.4094702163392611E-3</c:v>
                </c:pt>
                <c:pt idx="228">
                  <c:v>3.6562737433278492E-3</c:v>
                </c:pt>
                <c:pt idx="229">
                  <c:v>3.9177750802276892E-3</c:v>
                </c:pt>
                <c:pt idx="230">
                  <c:v>4.1945952269902866E-3</c:v>
                </c:pt>
                <c:pt idx="231">
                  <c:v>4.4873626196370378E-3</c:v>
                </c:pt>
                <c:pt idx="232">
                  <c:v>4.7967117822091043E-3</c:v>
                </c:pt>
                <c:pt idx="233">
                  <c:v>5.1232818781010254E-3</c:v>
                </c:pt>
                <c:pt idx="234">
                  <c:v>5.4677151618643914E-3</c:v>
                </c:pt>
                <c:pt idx="235">
                  <c:v>5.8306553331951934E-3</c:v>
                </c:pt>
                <c:pt idx="236">
                  <c:v>6.2127457954659375E-3</c:v>
                </c:pt>
                <c:pt idx="237">
                  <c:v>6.6146278218317828E-3</c:v>
                </c:pt>
                <c:pt idx="238">
                  <c:v>7.036938632626194E-3</c:v>
                </c:pt>
                <c:pt idx="239">
                  <c:v>7.4803093884572361E-3</c:v>
                </c:pt>
                <c:pt idx="240">
                  <c:v>7.9453631041208356E-3</c:v>
                </c:pt>
                <c:pt idx="241">
                  <c:v>8.4327124891534714E-3</c:v>
                </c:pt>
                <c:pt idx="242">
                  <c:v>8.9429577215514987E-3</c:v>
                </c:pt>
                <c:pt idx="243">
                  <c:v>9.4766841618784733E-3</c:v>
                </c:pt>
                <c:pt idx="244">
                  <c:v>1.0034460015665965E-2</c:v>
                </c:pt>
                <c:pt idx="245">
                  <c:v>1.0616833952674615E-2</c:v>
                </c:pt>
                <c:pt idx="246">
                  <c:v>1.1224332692218758E-2</c:v>
                </c:pt>
                <c:pt idx="247">
                  <c:v>1.1857458564362914E-2</c:v>
                </c:pt>
                <c:pt idx="248">
                  <c:v>1.2516687057370558E-2</c:v>
                </c:pt>
                <c:pt idx="249">
                  <c:v>1.3202464362303594E-2</c:v>
                </c:pt>
                <c:pt idx="250">
                  <c:v>1.3915204926151918E-2</c:v>
                </c:pt>
                <c:pt idx="251">
                  <c:v>1.4655289025292928E-2</c:v>
                </c:pt>
                <c:pt idx="252">
                  <c:v>1.5423060371438127E-2</c:v>
                </c:pt>
                <c:pt idx="253">
                  <c:v>1.6218823762523541E-2</c:v>
                </c:pt>
                <c:pt idx="254">
                  <c:v>1.7042842791224932E-2</c:v>
                </c:pt>
                <c:pt idx="255">
                  <c:v>1.7895337623927622E-2</c:v>
                </c:pt>
                <c:pt idx="256">
                  <c:v>1.8776482863057789E-2</c:v>
                </c:pt>
                <c:pt idx="257">
                  <c:v>1.9686405505669417E-2</c:v>
                </c:pt>
                <c:pt idx="258">
                  <c:v>2.0625183011089405E-2</c:v>
                </c:pt>
                <c:pt idx="259">
                  <c:v>2.1592841490244291E-2</c:v>
                </c:pt>
                <c:pt idx="260">
                  <c:v>2.2589354029019394E-2</c:v>
                </c:pt>
                <c:pt idx="261">
                  <c:v>2.3614639157648377E-2</c:v>
                </c:pt>
                <c:pt idx="262">
                  <c:v>2.4668559477682227E-2</c:v>
                </c:pt>
                <c:pt idx="263">
                  <c:v>2.5750920457547653E-2</c:v>
                </c:pt>
                <c:pt idx="264">
                  <c:v>2.6861469407086676E-2</c:v>
                </c:pt>
                <c:pt idx="265">
                  <c:v>2.7999894640757705E-2</c:v>
                </c:pt>
                <c:pt idx="266">
                  <c:v>2.9165824838386169E-2</c:v>
                </c:pt>
                <c:pt idx="267">
                  <c:v>3.0358828611486248E-2</c:v>
                </c:pt>
                <c:pt idx="268">
                  <c:v>3.1578414282225756E-2</c:v>
                </c:pt>
                <c:pt idx="269">
                  <c:v>3.2824029881100031E-2</c:v>
                </c:pt>
                <c:pt idx="270">
                  <c:v>3.4095063368295354E-2</c:v>
                </c:pt>
                <c:pt idx="271">
                  <c:v>3.539084308259581E-2</c:v>
                </c:pt>
                <c:pt idx="272">
                  <c:v>3.671063842049823E-2</c:v>
                </c:pt>
                <c:pt idx="273">
                  <c:v>3.8053660746980314E-2</c:v>
                </c:pt>
                <c:pt idx="274">
                  <c:v>3.941906453810138E-2</c:v>
                </c:pt>
                <c:pt idx="275">
                  <c:v>4.0805948754336303E-2</c:v>
                </c:pt>
                <c:pt idx="276">
                  <c:v>4.2213358442239002E-2</c:v>
                </c:pt>
                <c:pt idx="277">
                  <c:v>4.3640286560727846E-2</c:v>
                </c:pt>
                <c:pt idx="278">
                  <c:v>4.5085676026977092E-2</c:v>
                </c:pt>
                <c:pt idx="279">
                  <c:v>4.6548421975611903E-2</c:v>
                </c:pt>
                <c:pt idx="280">
                  <c:v>4.8027374223629384E-2</c:v>
                </c:pt>
                <c:pt idx="281">
                  <c:v>4.9521339932236487E-2</c:v>
                </c:pt>
                <c:pt idx="282">
                  <c:v>5.1029086455591392E-2</c:v>
                </c:pt>
                <c:pt idx="283">
                  <c:v>5.2549344365303445E-2</c:v>
                </c:pt>
                <c:pt idx="284">
                  <c:v>5.4080810638441917E-2</c:v>
                </c:pt>
                <c:pt idx="285">
                  <c:v>5.5622151995804579E-2</c:v>
                </c:pt>
                <c:pt idx="286">
                  <c:v>5.7172008376253455E-2</c:v>
                </c:pt>
                <c:pt idx="287">
                  <c:v>5.8728996532052428E-2</c:v>
                </c:pt>
                <c:pt idx="288">
                  <c:v>6.0291713729403833E-2</c:v>
                </c:pt>
                <c:pt idx="289">
                  <c:v>6.1858741537687986E-2</c:v>
                </c:pt>
                <c:pt idx="290">
                  <c:v>6.3428649690361202E-2</c:v>
                </c:pt>
                <c:pt idx="291">
                  <c:v>6.5000000000000002E-2</c:v>
                </c:pt>
                <c:pt idx="292">
                  <c:v>6.6571350309638802E-2</c:v>
                </c:pt>
                <c:pt idx="293">
                  <c:v>6.8141258462311866E-2</c:v>
                </c:pt>
                <c:pt idx="294">
                  <c:v>6.9708286270596567E-2</c:v>
                </c:pt>
                <c:pt idx="295">
                  <c:v>7.1271003467947555E-2</c:v>
                </c:pt>
                <c:pt idx="296">
                  <c:v>7.2827991623747076E-2</c:v>
                </c:pt>
                <c:pt idx="297">
                  <c:v>7.4377848004195432E-2</c:v>
                </c:pt>
                <c:pt idx="298">
                  <c:v>7.5919189361558406E-2</c:v>
                </c:pt>
                <c:pt idx="299">
                  <c:v>7.7450655634696483E-2</c:v>
                </c:pt>
                <c:pt idx="300">
                  <c:v>7.8970913544408633E-2</c:v>
                </c:pt>
                <c:pt idx="301">
                  <c:v>8.0478660067763844E-2</c:v>
                </c:pt>
                <c:pt idx="302">
                  <c:v>8.1972625776370753E-2</c:v>
                </c:pt>
                <c:pt idx="303">
                  <c:v>8.3451578024388254E-2</c:v>
                </c:pt>
                <c:pt idx="304">
                  <c:v>8.4914323973023592E-2</c:v>
                </c:pt>
                <c:pt idx="305">
                  <c:v>8.6359713439272123E-2</c:v>
                </c:pt>
                <c:pt idx="306">
                  <c:v>8.7786641557761003E-2</c:v>
                </c:pt>
                <c:pt idx="307">
                  <c:v>8.9194051245664166E-2</c:v>
                </c:pt>
                <c:pt idx="308">
                  <c:v>9.0580935461898701E-2</c:v>
                </c:pt>
                <c:pt idx="309">
                  <c:v>9.1946339253019704E-2</c:v>
                </c:pt>
                <c:pt idx="310">
                  <c:v>9.3289361579501892E-2</c:v>
                </c:pt>
                <c:pt idx="311">
                  <c:v>9.4609156917404347E-2</c:v>
                </c:pt>
                <c:pt idx="312">
                  <c:v>9.5904936631704657E-2</c:v>
                </c:pt>
                <c:pt idx="313">
                  <c:v>9.7175970118900043E-2</c:v>
                </c:pt>
                <c:pt idx="314">
                  <c:v>9.842158571777429E-2</c:v>
                </c:pt>
                <c:pt idx="315">
                  <c:v>9.9641171388513763E-2</c:v>
                </c:pt>
                <c:pt idx="316">
                  <c:v>0.10083417516161418</c:v>
                </c:pt>
                <c:pt idx="317">
                  <c:v>0.10200010535924232</c:v>
                </c:pt>
                <c:pt idx="318">
                  <c:v>0.10313853059291342</c:v>
                </c:pt>
                <c:pt idx="319">
                  <c:v>0.10424907954245249</c:v>
                </c:pt>
                <c:pt idx="320">
                  <c:v>0.10533144052231776</c:v>
                </c:pt>
                <c:pt idx="321">
                  <c:v>0.10638536084235158</c:v>
                </c:pt>
                <c:pt idx="322">
                  <c:v>0.10741064597098129</c:v>
                </c:pt>
                <c:pt idx="323">
                  <c:v>0.10840715850975555</c:v>
                </c:pt>
                <c:pt idx="324">
                  <c:v>0.10937481698891097</c:v>
                </c:pt>
                <c:pt idx="325">
                  <c:v>0.11031359449433033</c:v>
                </c:pt>
                <c:pt idx="326">
                  <c:v>0.11122351713694223</c:v>
                </c:pt>
                <c:pt idx="327">
                  <c:v>0.11210466237607269</c:v>
                </c:pt>
                <c:pt idx="328">
                  <c:v>0.11295715720877487</c:v>
                </c:pt>
                <c:pt idx="329">
                  <c:v>0.11378117623747649</c:v>
                </c:pt>
                <c:pt idx="330">
                  <c:v>0.11457693962856189</c:v>
                </c:pt>
                <c:pt idx="331">
                  <c:v>0.11534471097470707</c:v>
                </c:pt>
                <c:pt idx="332">
                  <c:v>0.11608479507384807</c:v>
                </c:pt>
                <c:pt idx="333">
                  <c:v>0.11679753563769646</c:v>
                </c:pt>
                <c:pt idx="334">
                  <c:v>0.11748331294262949</c:v>
                </c:pt>
                <c:pt idx="335">
                  <c:v>0.11814254143563774</c:v>
                </c:pt>
                <c:pt idx="336">
                  <c:v>0.11877566730778152</c:v>
                </c:pt>
                <c:pt idx="337">
                  <c:v>0.11938316604732535</c:v>
                </c:pt>
                <c:pt idx="338">
                  <c:v>0.11996553998433412</c:v>
                </c:pt>
                <c:pt idx="339">
                  <c:v>0.12052331583812159</c:v>
                </c:pt>
                <c:pt idx="340">
                  <c:v>0.1210570422784485</c:v>
                </c:pt>
                <c:pt idx="341">
                  <c:v>0.12156728751084653</c:v>
                </c:pt>
                <c:pt idx="342">
                  <c:v>0.12205463689587923</c:v>
                </c:pt>
                <c:pt idx="343">
                  <c:v>0.12251969061154283</c:v>
                </c:pt>
                <c:pt idx="344">
                  <c:v>0.12296306136737389</c:v>
                </c:pt>
                <c:pt idx="345">
                  <c:v>0.12338537217816821</c:v>
                </c:pt>
                <c:pt idx="346">
                  <c:v>0.12378725420453419</c:v>
                </c:pt>
                <c:pt idx="347">
                  <c:v>0.12416934466680511</c:v>
                </c:pt>
                <c:pt idx="348">
                  <c:v>0.12453228483813608</c:v>
                </c:pt>
                <c:pt idx="349">
                  <c:v>0.12487671812189897</c:v>
                </c:pt>
              </c:numCache>
            </c:numRef>
          </c:yVal>
        </c:ser>
        <c:ser>
          <c:idx val="4"/>
          <c:order val="2"/>
          <c:tx>
            <c:strRef>
              <c:f>Figure10!$B$3</c:f>
              <c:strCache>
                <c:ptCount val="1"/>
                <c:pt idx="0">
                  <c:v>Abiko</c:v>
                </c:pt>
              </c:strCache>
            </c:strRef>
          </c:tx>
          <c:spPr>
            <a:ln w="12700">
              <a:noFill/>
            </a:ln>
          </c:spPr>
          <c:marker>
            <c:symbol val="square"/>
            <c:size val="12"/>
            <c:spPr>
              <a:noFill/>
              <a:ln>
                <a:solidFill>
                  <a:schemeClr val="accent1"/>
                </a:solidFill>
              </a:ln>
            </c:spPr>
          </c:marker>
          <c:xVal>
            <c:numRef>
              <c:f>Figure10!$D$3</c:f>
              <c:numCache>
                <c:formatCode>0.0_ </c:formatCode>
                <c:ptCount val="1"/>
                <c:pt idx="0">
                  <c:v>5</c:v>
                </c:pt>
              </c:numCache>
            </c:numRef>
          </c:xVal>
          <c:yVal>
            <c:numRef>
              <c:f>Figure10!$G$3</c:f>
              <c:numCache>
                <c:formatCode>General</c:formatCode>
                <c:ptCount val="1"/>
                <c:pt idx="0">
                  <c:v>9.9431818181818267E-3</c:v>
                </c:pt>
              </c:numCache>
            </c:numRef>
          </c:yVal>
        </c:ser>
        <c:ser>
          <c:idx val="6"/>
          <c:order val="3"/>
          <c:tx>
            <c:strRef>
              <c:f>Figure10!$B$4</c:f>
              <c:strCache>
                <c:ptCount val="1"/>
                <c:pt idx="0">
                  <c:v>Urayasu</c:v>
                </c:pt>
              </c:strCache>
            </c:strRef>
          </c:tx>
          <c:spPr>
            <a:ln w="12700">
              <a:noFill/>
            </a:ln>
          </c:spPr>
          <c:marker>
            <c:symbol val="square"/>
            <c:size val="12"/>
            <c:spPr>
              <a:solidFill>
                <a:schemeClr val="accent1"/>
              </a:solidFill>
              <a:ln>
                <a:solidFill>
                  <a:schemeClr val="accent1"/>
                </a:solidFill>
              </a:ln>
            </c:spPr>
          </c:marker>
          <c:xVal>
            <c:numRef>
              <c:f>Figure10!$D$4</c:f>
              <c:numCache>
                <c:formatCode>0.0_ </c:formatCode>
                <c:ptCount val="1"/>
                <c:pt idx="0">
                  <c:v>5.0999999999999996</c:v>
                </c:pt>
              </c:numCache>
            </c:numRef>
          </c:xVal>
          <c:yVal>
            <c:numRef>
              <c:f>Figure10!$G$4</c:f>
              <c:numCache>
                <c:formatCode>General</c:formatCode>
                <c:ptCount val="1"/>
                <c:pt idx="0">
                  <c:v>0.11168708765315741</c:v>
                </c:pt>
              </c:numCache>
            </c:numRef>
          </c:yVal>
        </c:ser>
        <c:ser>
          <c:idx val="9"/>
          <c:order val="4"/>
          <c:tx>
            <c:strRef>
              <c:f>Figure10!$B$5</c:f>
              <c:strCache>
                <c:ptCount val="1"/>
                <c:pt idx="0">
                  <c:v>Katori</c:v>
                </c:pt>
              </c:strCache>
            </c:strRef>
          </c:tx>
          <c:spPr>
            <a:ln w="28575">
              <a:noFill/>
            </a:ln>
          </c:spPr>
          <c:marker>
            <c:symbol val="diamond"/>
            <c:size val="12"/>
            <c:spPr>
              <a:noFill/>
              <a:ln>
                <a:solidFill>
                  <a:srgbClr val="4F81BD"/>
                </a:solidFill>
              </a:ln>
            </c:spPr>
          </c:marker>
          <c:xVal>
            <c:numRef>
              <c:f>Figure10!$D$5</c:f>
              <c:numCache>
                <c:formatCode>General</c:formatCode>
                <c:ptCount val="1"/>
                <c:pt idx="0">
                  <c:v>5.2</c:v>
                </c:pt>
              </c:numCache>
            </c:numRef>
          </c:xVal>
          <c:yVal>
            <c:numRef>
              <c:f>Figure10!$G$5</c:f>
              <c:numCache>
                <c:formatCode>General</c:formatCode>
                <c:ptCount val="1"/>
                <c:pt idx="0">
                  <c:v>8.1761006289308172E-2</c:v>
                </c:pt>
              </c:numCache>
            </c:numRef>
          </c:yVal>
        </c:ser>
        <c:ser>
          <c:idx val="5"/>
          <c:order val="5"/>
          <c:tx>
            <c:strRef>
              <c:f>Figure10!$B$6</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Figure10!$D$6</c:f>
              <c:numCache>
                <c:formatCode>0.0_ </c:formatCode>
                <c:ptCount val="1"/>
                <c:pt idx="0">
                  <c:v>5.0999999999999996</c:v>
                </c:pt>
              </c:numCache>
            </c:numRef>
          </c:xVal>
          <c:yVal>
            <c:numRef>
              <c:f>Figure10!$G$6</c:f>
              <c:numCache>
                <c:formatCode>General</c:formatCode>
                <c:ptCount val="1"/>
                <c:pt idx="0">
                  <c:v>2.4543946932006644E-4</c:v>
                </c:pt>
              </c:numCache>
            </c:numRef>
          </c:yVal>
        </c:ser>
        <c:ser>
          <c:idx val="11"/>
          <c:order val="6"/>
          <c:tx>
            <c:strRef>
              <c:f>Figure10!$B$7</c:f>
              <c:strCache>
                <c:ptCount val="1"/>
                <c:pt idx="0">
                  <c:v>Chiba, Chuo</c:v>
                </c:pt>
              </c:strCache>
            </c:strRef>
          </c:tx>
          <c:spPr>
            <a:ln w="28575">
              <a:noFill/>
            </a:ln>
          </c:spPr>
          <c:marker>
            <c:symbol val="dot"/>
            <c:size val="12"/>
            <c:spPr>
              <a:solidFill>
                <a:srgbClr val="4F81BD"/>
              </a:solidFill>
              <a:ln>
                <a:solidFill>
                  <a:schemeClr val="accent1"/>
                </a:solidFill>
              </a:ln>
            </c:spPr>
          </c:marker>
          <c:xVal>
            <c:numRef>
              <c:f>Figure10!$D$7</c:f>
              <c:numCache>
                <c:formatCode>0.0_ </c:formatCode>
                <c:ptCount val="1"/>
                <c:pt idx="0">
                  <c:v>5</c:v>
                </c:pt>
              </c:numCache>
            </c:numRef>
          </c:xVal>
          <c:yVal>
            <c:numRef>
              <c:f>Figure10!$G$7</c:f>
              <c:numCache>
                <c:formatCode>General</c:formatCode>
                <c:ptCount val="1"/>
                <c:pt idx="0">
                  <c:v>2.8125964803951829E-2</c:v>
                </c:pt>
              </c:numCache>
            </c:numRef>
          </c:yVal>
        </c:ser>
        <c:ser>
          <c:idx val="10"/>
          <c:order val="7"/>
          <c:tx>
            <c:strRef>
              <c:f>Figure10!$B$8</c:f>
              <c:strCache>
                <c:ptCount val="1"/>
                <c:pt idx="0">
                  <c:v>Chiba, Nanbu</c:v>
                </c:pt>
              </c:strCache>
            </c:strRef>
          </c:tx>
          <c:spPr>
            <a:ln w="28575">
              <a:noFill/>
            </a:ln>
          </c:spPr>
          <c:marker>
            <c:symbol val="star"/>
            <c:size val="12"/>
            <c:spPr>
              <a:ln>
                <a:solidFill>
                  <a:schemeClr val="accent1"/>
                </a:solidFill>
              </a:ln>
            </c:spPr>
          </c:marker>
          <c:xVal>
            <c:numRef>
              <c:f>Figure10!$D$8</c:f>
              <c:numCache>
                <c:formatCode>0.0_ </c:formatCode>
                <c:ptCount val="1"/>
                <c:pt idx="0">
                  <c:v>5</c:v>
                </c:pt>
              </c:numCache>
            </c:numRef>
          </c:xVal>
          <c:yVal>
            <c:numRef>
              <c:f>Figure10!$G$8</c:f>
              <c:numCache>
                <c:formatCode>General</c:formatCode>
                <c:ptCount val="1"/>
                <c:pt idx="0">
                  <c:v>0</c:v>
                </c:pt>
              </c:numCache>
            </c:numRef>
          </c:yVal>
        </c:ser>
        <c:ser>
          <c:idx val="12"/>
          <c:order val="8"/>
          <c:tx>
            <c:strRef>
              <c:f>Figure10!$B$9</c:f>
              <c:strCache>
                <c:ptCount val="1"/>
                <c:pt idx="0">
                  <c:v>Chiba, Inba</c:v>
                </c:pt>
              </c:strCache>
            </c:strRef>
          </c:tx>
          <c:spPr>
            <a:ln w="28575">
              <a:noFill/>
            </a:ln>
          </c:spPr>
          <c:marker>
            <c:symbol val="triangle"/>
            <c:size val="12"/>
            <c:spPr>
              <a:solidFill>
                <a:srgbClr val="4F81BD"/>
              </a:solidFill>
              <a:ln>
                <a:solidFill>
                  <a:schemeClr val="accent1"/>
                </a:solidFill>
              </a:ln>
            </c:spPr>
          </c:marker>
          <c:xVal>
            <c:numRef>
              <c:f>Figure10!$D$9</c:f>
              <c:numCache>
                <c:formatCode>0.0_ </c:formatCode>
                <c:ptCount val="1"/>
                <c:pt idx="0">
                  <c:v>5</c:v>
                </c:pt>
              </c:numCache>
            </c:numRef>
          </c:xVal>
          <c:yVal>
            <c:numRef>
              <c:f>Figure10!$G$9</c:f>
              <c:numCache>
                <c:formatCode>General</c:formatCode>
                <c:ptCount val="1"/>
                <c:pt idx="0">
                  <c:v>3.9088449099229806E-3</c:v>
                </c:pt>
              </c:numCache>
            </c:numRef>
          </c:yVal>
        </c:ser>
        <c:ser>
          <c:idx val="24"/>
          <c:order val="9"/>
          <c:tx>
            <c:strRef>
              <c:f>Figure10!$B$10</c:f>
              <c:strCache>
                <c:ptCount val="1"/>
                <c:pt idx="0">
                  <c:v>Narashino</c:v>
                </c:pt>
              </c:strCache>
            </c:strRef>
          </c:tx>
          <c:spPr>
            <a:ln w="28575">
              <a:noFill/>
            </a:ln>
          </c:spPr>
          <c:marker>
            <c:symbol val="circle"/>
            <c:size val="12"/>
            <c:spPr>
              <a:solidFill>
                <a:schemeClr val="accent1"/>
              </a:solidFill>
              <a:ln>
                <a:solidFill>
                  <a:schemeClr val="accent1"/>
                </a:solidFill>
              </a:ln>
            </c:spPr>
          </c:marker>
          <c:xVal>
            <c:numRef>
              <c:f>Figure10!$D$10</c:f>
              <c:numCache>
                <c:formatCode>0.0_ </c:formatCode>
                <c:ptCount val="1"/>
                <c:pt idx="0">
                  <c:v>5.2</c:v>
                </c:pt>
              </c:numCache>
            </c:numRef>
          </c:xVal>
          <c:yVal>
            <c:numRef>
              <c:f>Figure10!$G$10</c:f>
              <c:numCache>
                <c:formatCode>General</c:formatCode>
                <c:ptCount val="1"/>
                <c:pt idx="0">
                  <c:v>5.8800000000000024E-3</c:v>
                </c:pt>
              </c:numCache>
            </c:numRef>
          </c:yVal>
        </c:ser>
        <c:ser>
          <c:idx val="13"/>
          <c:order val="10"/>
          <c:tx>
            <c:strRef>
              <c:f>Figure10!$B$11</c:f>
              <c:strCache>
                <c:ptCount val="1"/>
                <c:pt idx="0">
                  <c:v>Funabashi, Takase</c:v>
                </c:pt>
              </c:strCache>
            </c:strRef>
          </c:tx>
          <c:spPr>
            <a:ln w="28575">
              <a:noFill/>
            </a:ln>
          </c:spPr>
          <c:marker>
            <c:symbol val="triangle"/>
            <c:size val="12"/>
            <c:spPr>
              <a:noFill/>
              <a:ln>
                <a:solidFill>
                  <a:schemeClr val="accent1"/>
                </a:solidFill>
              </a:ln>
            </c:spPr>
          </c:marker>
          <c:xVal>
            <c:numRef>
              <c:f>Figure10!$D$11</c:f>
              <c:numCache>
                <c:formatCode>General</c:formatCode>
                <c:ptCount val="1"/>
                <c:pt idx="0">
                  <c:v>5</c:v>
                </c:pt>
              </c:numCache>
            </c:numRef>
          </c:xVal>
          <c:yVal>
            <c:numRef>
              <c:f>Figure10!$G$11</c:f>
              <c:numCache>
                <c:formatCode>General</c:formatCode>
                <c:ptCount val="1"/>
                <c:pt idx="0">
                  <c:v>2.3714383426030942E-4</c:v>
                </c:pt>
              </c:numCache>
            </c:numRef>
          </c:yVal>
        </c:ser>
        <c:ser>
          <c:idx val="20"/>
          <c:order val="11"/>
          <c:tx>
            <c:strRef>
              <c:f>Figure10!$B$12</c:f>
              <c:strCache>
                <c:ptCount val="1"/>
                <c:pt idx="0">
                  <c:v>Itako, Hinode</c:v>
                </c:pt>
              </c:strCache>
            </c:strRef>
          </c:tx>
          <c:spPr>
            <a:ln w="28575">
              <a:noFill/>
            </a:ln>
          </c:spPr>
          <c:marker>
            <c:symbol val="circle"/>
            <c:size val="12"/>
            <c:spPr>
              <a:solidFill>
                <a:srgbClr val="C0504D">
                  <a:alpha val="30000"/>
                </a:srgbClr>
              </a:solidFill>
              <a:ln>
                <a:solidFill>
                  <a:srgbClr val="C0504D">
                    <a:alpha val="30000"/>
                  </a:srgbClr>
                </a:solidFill>
              </a:ln>
            </c:spPr>
          </c:marker>
          <c:xVal>
            <c:numRef>
              <c:f>Figure10!$D$12</c:f>
              <c:numCache>
                <c:formatCode>General</c:formatCode>
                <c:ptCount val="1"/>
                <c:pt idx="0">
                  <c:v>5.9</c:v>
                </c:pt>
              </c:numCache>
            </c:numRef>
          </c:xVal>
          <c:yVal>
            <c:numRef>
              <c:f>Figure10!$G$12</c:f>
              <c:numCache>
                <c:formatCode>General</c:formatCode>
                <c:ptCount val="1"/>
                <c:pt idx="0">
                  <c:v>0.53819615574174218</c:v>
                </c:pt>
              </c:numCache>
            </c:numRef>
          </c:yVal>
        </c:ser>
        <c:ser>
          <c:idx val="14"/>
          <c:order val="12"/>
          <c:tx>
            <c:strRef>
              <c:f>Figure10!$B$13</c:f>
              <c:strCache>
                <c:ptCount val="1"/>
                <c:pt idx="0">
                  <c:v>Inashiki</c:v>
                </c:pt>
              </c:strCache>
            </c:strRef>
          </c:tx>
          <c:spPr>
            <a:ln w="28575">
              <a:noFill/>
            </a:ln>
          </c:spPr>
          <c:marker>
            <c:symbol val="square"/>
            <c:size val="12"/>
            <c:spPr>
              <a:noFill/>
              <a:ln>
                <a:solidFill>
                  <a:schemeClr val="accent2"/>
                </a:solidFill>
              </a:ln>
            </c:spPr>
          </c:marker>
          <c:xVal>
            <c:numRef>
              <c:f>Figure10!$D$13</c:f>
              <c:numCache>
                <c:formatCode>General</c:formatCode>
                <c:ptCount val="1"/>
                <c:pt idx="0">
                  <c:v>5.5</c:v>
                </c:pt>
              </c:numCache>
            </c:numRef>
          </c:xVal>
          <c:yVal>
            <c:numRef>
              <c:f>Figure10!$G$13</c:f>
              <c:numCache>
                <c:formatCode>General</c:formatCode>
                <c:ptCount val="1"/>
                <c:pt idx="0">
                  <c:v>3.8361914715956541E-2</c:v>
                </c:pt>
              </c:numCache>
            </c:numRef>
          </c:yVal>
        </c:ser>
        <c:ser>
          <c:idx val="15"/>
          <c:order val="13"/>
          <c:tx>
            <c:strRef>
              <c:f>Figure10!$B$14</c:f>
              <c:strCache>
                <c:ptCount val="1"/>
                <c:pt idx="0">
                  <c:v>Oarai</c:v>
                </c:pt>
              </c:strCache>
            </c:strRef>
          </c:tx>
          <c:spPr>
            <a:ln w="28575">
              <a:noFill/>
            </a:ln>
          </c:spPr>
          <c:marker>
            <c:symbol val="square"/>
            <c:size val="12"/>
            <c:spPr>
              <a:solidFill>
                <a:schemeClr val="accent2"/>
              </a:solidFill>
              <a:ln>
                <a:solidFill>
                  <a:schemeClr val="accent2"/>
                </a:solidFill>
              </a:ln>
            </c:spPr>
          </c:marker>
          <c:xVal>
            <c:numRef>
              <c:f>Figure10!$D$14</c:f>
              <c:numCache>
                <c:formatCode>General</c:formatCode>
                <c:ptCount val="1"/>
                <c:pt idx="0">
                  <c:v>5.6</c:v>
                </c:pt>
              </c:numCache>
            </c:numRef>
          </c:xVal>
          <c:yVal>
            <c:numRef>
              <c:f>Figure10!$G$14</c:f>
              <c:numCache>
                <c:formatCode>General</c:formatCode>
                <c:ptCount val="1"/>
                <c:pt idx="0">
                  <c:v>3.2505446623093863E-3</c:v>
                </c:pt>
              </c:numCache>
            </c:numRef>
          </c:yVal>
        </c:ser>
        <c:ser>
          <c:idx val="16"/>
          <c:order val="14"/>
          <c:tx>
            <c:strRef>
              <c:f>Figure10!$B$15</c:f>
              <c:strCache>
                <c:ptCount val="1"/>
                <c:pt idx="0">
                  <c:v>Omitama</c:v>
                </c:pt>
              </c:strCache>
            </c:strRef>
          </c:tx>
          <c:spPr>
            <a:ln w="28575">
              <a:noFill/>
            </a:ln>
          </c:spPr>
          <c:marker>
            <c:symbol val="diamond"/>
            <c:size val="12"/>
            <c:spPr>
              <a:noFill/>
              <a:ln>
                <a:solidFill>
                  <a:schemeClr val="accent2"/>
                </a:solidFill>
              </a:ln>
            </c:spPr>
          </c:marker>
          <c:xVal>
            <c:numRef>
              <c:f>Figure10!$D$15</c:f>
              <c:numCache>
                <c:formatCode>General</c:formatCode>
                <c:ptCount val="1"/>
                <c:pt idx="0">
                  <c:v>5.8</c:v>
                </c:pt>
              </c:numCache>
            </c:numRef>
          </c:xVal>
          <c:yVal>
            <c:numRef>
              <c:f>Figure10!$G$15</c:f>
              <c:numCache>
                <c:formatCode>General</c:formatCode>
                <c:ptCount val="1"/>
                <c:pt idx="0">
                  <c:v>1.0059136541858759E-2</c:v>
                </c:pt>
              </c:numCache>
            </c:numRef>
          </c:yVal>
        </c:ser>
        <c:ser>
          <c:idx val="17"/>
          <c:order val="15"/>
          <c:tx>
            <c:strRef>
              <c:f>Figure10!$B$16</c:f>
              <c:strCache>
                <c:ptCount val="1"/>
                <c:pt idx="0">
                  <c:v>Kasama, Kasama</c:v>
                </c:pt>
              </c:strCache>
            </c:strRef>
          </c:tx>
          <c:spPr>
            <a:ln w="28575">
              <a:noFill/>
            </a:ln>
          </c:spPr>
          <c:marker>
            <c:symbol val="dot"/>
            <c:size val="12"/>
            <c:spPr>
              <a:noFill/>
              <a:ln>
                <a:solidFill>
                  <a:schemeClr val="accent2"/>
                </a:solidFill>
              </a:ln>
            </c:spPr>
          </c:marker>
          <c:xVal>
            <c:numRef>
              <c:f>Figure10!$D$16</c:f>
              <c:numCache>
                <c:formatCode>General</c:formatCode>
                <c:ptCount val="1"/>
                <c:pt idx="0">
                  <c:v>5.4</c:v>
                </c:pt>
              </c:numCache>
            </c:numRef>
          </c:xVal>
          <c:yVal>
            <c:numRef>
              <c:f>Figure10!$G$16</c:f>
              <c:numCache>
                <c:formatCode>General</c:formatCode>
                <c:ptCount val="1"/>
                <c:pt idx="0">
                  <c:v>6.487497003056289E-2</c:v>
                </c:pt>
              </c:numCache>
            </c:numRef>
          </c:yVal>
        </c:ser>
        <c:ser>
          <c:idx val="1"/>
          <c:order val="16"/>
          <c:tx>
            <c:strRef>
              <c:f>Figure10!$B$17</c:f>
              <c:strCache>
                <c:ptCount val="1"/>
                <c:pt idx="0">
                  <c:v>Kasama, Tomobe</c:v>
                </c:pt>
              </c:strCache>
            </c:strRef>
          </c:tx>
          <c:spPr>
            <a:ln w="28575">
              <a:noFill/>
            </a:ln>
          </c:spPr>
          <c:marker>
            <c:symbol val="triangle"/>
            <c:size val="12"/>
            <c:spPr>
              <a:solidFill>
                <a:srgbClr val="C0504D">
                  <a:alpha val="30000"/>
                </a:srgbClr>
              </a:solidFill>
              <a:ln>
                <a:solidFill>
                  <a:srgbClr val="C0504D">
                    <a:alpha val="30000"/>
                  </a:srgbClr>
                </a:solidFill>
              </a:ln>
            </c:spPr>
          </c:marker>
          <c:xVal>
            <c:numRef>
              <c:f>Figure10!$D$17</c:f>
              <c:numCache>
                <c:formatCode>General</c:formatCode>
                <c:ptCount val="1"/>
                <c:pt idx="0">
                  <c:v>5.4</c:v>
                </c:pt>
              </c:numCache>
            </c:numRef>
          </c:xVal>
          <c:yVal>
            <c:numRef>
              <c:f>Figure10!$G$17</c:f>
              <c:numCache>
                <c:formatCode>General</c:formatCode>
                <c:ptCount val="1"/>
                <c:pt idx="0">
                  <c:v>1.1458856950965405E-2</c:v>
                </c:pt>
              </c:numCache>
            </c:numRef>
          </c:yVal>
        </c:ser>
        <c:ser>
          <c:idx val="2"/>
          <c:order val="17"/>
          <c:tx>
            <c:strRef>
              <c:f>Figure10!$B$18</c:f>
              <c:strCache>
                <c:ptCount val="1"/>
                <c:pt idx="0">
                  <c:v>Kasama, Iwama</c:v>
                </c:pt>
              </c:strCache>
            </c:strRef>
          </c:tx>
          <c:spPr>
            <a:ln w="28575">
              <a:noFill/>
            </a:ln>
          </c:spPr>
          <c:marker>
            <c:symbol val="x"/>
            <c:size val="12"/>
            <c:spPr>
              <a:noFill/>
              <a:ln>
                <a:solidFill>
                  <a:srgbClr val="C0504D"/>
                </a:solidFill>
              </a:ln>
            </c:spPr>
          </c:marker>
          <c:xVal>
            <c:numRef>
              <c:f>Figure10!$D$18</c:f>
              <c:numCache>
                <c:formatCode>General</c:formatCode>
                <c:ptCount val="1"/>
                <c:pt idx="0">
                  <c:v>5.4</c:v>
                </c:pt>
              </c:numCache>
            </c:numRef>
          </c:xVal>
          <c:yVal>
            <c:numRef>
              <c:f>Figure10!$G$18</c:f>
              <c:numCache>
                <c:formatCode>General</c:formatCode>
                <c:ptCount val="1"/>
                <c:pt idx="0">
                  <c:v>1.2249205326185985E-3</c:v>
                </c:pt>
              </c:numCache>
            </c:numRef>
          </c:yVal>
        </c:ser>
        <c:ser>
          <c:idx val="3"/>
          <c:order val="18"/>
          <c:tx>
            <c:strRef>
              <c:f>Figure10!$B$19</c:f>
              <c:strCache>
                <c:ptCount val="1"/>
                <c:pt idx="0">
                  <c:v>Kashima</c:v>
                </c:pt>
              </c:strCache>
            </c:strRef>
          </c:tx>
          <c:spPr>
            <a:ln w="28575">
              <a:noFill/>
            </a:ln>
          </c:spPr>
          <c:marker>
            <c:symbol val="circle"/>
            <c:size val="12"/>
            <c:spPr>
              <a:noFill/>
              <a:ln>
                <a:solidFill>
                  <a:schemeClr val="accent2"/>
                </a:solidFill>
              </a:ln>
            </c:spPr>
          </c:marker>
          <c:xVal>
            <c:numRef>
              <c:f>Figure10!$D$19</c:f>
              <c:numCache>
                <c:formatCode>General</c:formatCode>
                <c:ptCount val="1"/>
                <c:pt idx="0">
                  <c:v>5.8</c:v>
                </c:pt>
              </c:numCache>
            </c:numRef>
          </c:xVal>
          <c:yVal>
            <c:numRef>
              <c:f>Figure10!$G$19</c:f>
              <c:numCache>
                <c:formatCode>General</c:formatCode>
                <c:ptCount val="1"/>
                <c:pt idx="0">
                  <c:v>9.0748898678414264E-2</c:v>
                </c:pt>
              </c:numCache>
            </c:numRef>
          </c:yVal>
        </c:ser>
        <c:ser>
          <c:idx val="21"/>
          <c:order val="19"/>
          <c:tx>
            <c:strRef>
              <c:f>Figure10!$B$20</c:f>
              <c:strCache>
                <c:ptCount val="1"/>
                <c:pt idx="0">
                  <c:v>Kamisu</c:v>
                </c:pt>
              </c:strCache>
            </c:strRef>
          </c:tx>
          <c:spPr>
            <a:ln w="28575">
              <a:noFill/>
            </a:ln>
          </c:spPr>
          <c:marker>
            <c:symbol val="circle"/>
            <c:size val="12"/>
            <c:spPr>
              <a:solidFill>
                <a:srgbClr val="C0504D"/>
              </a:solidFill>
              <a:ln>
                <a:solidFill>
                  <a:srgbClr val="C0504D"/>
                </a:solidFill>
              </a:ln>
            </c:spPr>
          </c:marker>
          <c:xVal>
            <c:numRef>
              <c:f>Figure10!$D$20</c:f>
              <c:numCache>
                <c:formatCode>General</c:formatCode>
                <c:ptCount val="1"/>
                <c:pt idx="0">
                  <c:v>5.3</c:v>
                </c:pt>
              </c:numCache>
            </c:numRef>
          </c:xVal>
          <c:yVal>
            <c:numRef>
              <c:f>Figure10!$G$20</c:f>
              <c:numCache>
                <c:formatCode>General</c:formatCode>
                <c:ptCount val="1"/>
                <c:pt idx="0">
                  <c:v>6.9709543568464719E-2</c:v>
                </c:pt>
              </c:numCache>
            </c:numRef>
          </c:yVal>
        </c:ser>
        <c:ser>
          <c:idx val="18"/>
          <c:order val="20"/>
          <c:tx>
            <c:strRef>
              <c:f>Figure10!$B$21</c:f>
              <c:strCache>
                <c:ptCount val="1"/>
                <c:pt idx="0">
                  <c:v>Shimotsuma</c:v>
                </c:pt>
              </c:strCache>
            </c:strRef>
          </c:tx>
          <c:spPr>
            <a:ln w="28575">
              <a:noFill/>
            </a:ln>
          </c:spPr>
          <c:marker>
            <c:symbol val="triangle"/>
            <c:size val="12"/>
            <c:spPr>
              <a:noFill/>
              <a:ln>
                <a:solidFill>
                  <a:schemeClr val="accent2"/>
                </a:solidFill>
              </a:ln>
            </c:spPr>
          </c:marker>
          <c:xVal>
            <c:numRef>
              <c:f>Figure10!$D$21</c:f>
              <c:numCache>
                <c:formatCode>General</c:formatCode>
                <c:ptCount val="1"/>
                <c:pt idx="0">
                  <c:v>5.6</c:v>
                </c:pt>
              </c:numCache>
            </c:numRef>
          </c:xVal>
          <c:yVal>
            <c:numRef>
              <c:f>Figure10!$G$21</c:f>
              <c:numCache>
                <c:formatCode>General</c:formatCode>
                <c:ptCount val="1"/>
                <c:pt idx="0">
                  <c:v>1.0416666666666666E-2</c:v>
                </c:pt>
              </c:numCache>
            </c:numRef>
          </c:yVal>
        </c:ser>
        <c:ser>
          <c:idx val="23"/>
          <c:order val="21"/>
          <c:tx>
            <c:strRef>
              <c:f>Figure10!$B$22</c:f>
              <c:strCache>
                <c:ptCount val="1"/>
                <c:pt idx="0">
                  <c:v>Tsukuba</c:v>
                </c:pt>
              </c:strCache>
            </c:strRef>
          </c:tx>
          <c:spPr>
            <a:ln w="28575">
              <a:noFill/>
            </a:ln>
          </c:spPr>
          <c:marker>
            <c:symbol val="triangle"/>
            <c:size val="12"/>
            <c:spPr>
              <a:solidFill>
                <a:srgbClr val="C0504D"/>
              </a:solidFill>
              <a:ln>
                <a:solidFill>
                  <a:srgbClr val="C0504D"/>
                </a:solidFill>
              </a:ln>
            </c:spPr>
          </c:marker>
          <c:xVal>
            <c:numRef>
              <c:f>Figure10!$D$22</c:f>
              <c:numCache>
                <c:formatCode>General</c:formatCode>
                <c:ptCount val="1"/>
                <c:pt idx="0">
                  <c:v>5.5</c:v>
                </c:pt>
              </c:numCache>
            </c:numRef>
          </c:xVal>
          <c:yVal>
            <c:numRef>
              <c:f>Figure10!$G$22</c:f>
              <c:numCache>
                <c:formatCode>General</c:formatCode>
                <c:ptCount val="1"/>
                <c:pt idx="0">
                  <c:v>9.95732574679943E-4</c:v>
                </c:pt>
              </c:numCache>
            </c:numRef>
          </c:yVal>
        </c:ser>
        <c:ser>
          <c:idx val="0"/>
          <c:order val="22"/>
          <c:tx>
            <c:strRef>
              <c:f>Figure10!$B$23</c:f>
              <c:strCache>
                <c:ptCount val="1"/>
                <c:pt idx="0">
                  <c:v>Hitachinaka</c:v>
                </c:pt>
              </c:strCache>
            </c:strRef>
          </c:tx>
          <c:spPr>
            <a:ln w="12700">
              <a:noFill/>
            </a:ln>
          </c:spPr>
          <c:marker>
            <c:symbol val="star"/>
            <c:size val="12"/>
            <c:spPr>
              <a:noFill/>
              <a:ln>
                <a:solidFill>
                  <a:schemeClr val="accent2"/>
                </a:solidFill>
              </a:ln>
            </c:spPr>
          </c:marker>
          <c:xVal>
            <c:numRef>
              <c:f>Figure10!$D$23</c:f>
              <c:numCache>
                <c:formatCode>0.0_ </c:formatCode>
                <c:ptCount val="1"/>
                <c:pt idx="0">
                  <c:v>5.7369035000000004</c:v>
                </c:pt>
              </c:numCache>
            </c:numRef>
          </c:xVal>
          <c:yVal>
            <c:numRef>
              <c:f>Figure10!$G$23</c:f>
              <c:numCache>
                <c:formatCode>General</c:formatCode>
                <c:ptCount val="1"/>
                <c:pt idx="0">
                  <c:v>2.2831545559400451E-2</c:v>
                </c:pt>
              </c:numCache>
            </c:numRef>
          </c:yVal>
        </c:ser>
        <c:ser>
          <c:idx val="26"/>
          <c:order val="23"/>
          <c:tx>
            <c:strRef>
              <c:f>Figure10!$B$25</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Figure10!$D$25</c:f>
              <c:numCache>
                <c:formatCode>General</c:formatCode>
                <c:ptCount val="1"/>
                <c:pt idx="0">
                  <c:v>5.8</c:v>
                </c:pt>
              </c:numCache>
            </c:numRef>
          </c:xVal>
          <c:yVal>
            <c:numRef>
              <c:f>Figure10!$G$25</c:f>
              <c:numCache>
                <c:formatCode>General</c:formatCode>
                <c:ptCount val="1"/>
                <c:pt idx="0">
                  <c:v>4.1199999999999987E-2</c:v>
                </c:pt>
              </c:numCache>
            </c:numRef>
          </c:yVal>
        </c:ser>
        <c:ser>
          <c:idx val="19"/>
          <c:order val="24"/>
          <c:tx>
            <c:strRef>
              <c:f>Figure10!$B$24</c:f>
              <c:strCache>
                <c:ptCount val="1"/>
                <c:pt idx="0">
                  <c:v>Hokota</c:v>
                </c:pt>
              </c:strCache>
            </c:strRef>
          </c:tx>
          <c:spPr>
            <a:ln w="28575">
              <a:noFill/>
            </a:ln>
          </c:spPr>
          <c:marker>
            <c:symbol val="square"/>
            <c:size val="7"/>
            <c:spPr>
              <a:solidFill>
                <a:schemeClr val="accent2">
                  <a:alpha val="30000"/>
                </a:schemeClr>
              </a:solidFill>
              <a:ln>
                <a:solidFill>
                  <a:srgbClr val="C0504D">
                    <a:alpha val="30000"/>
                  </a:srgbClr>
                </a:solidFill>
              </a:ln>
            </c:spPr>
          </c:marker>
          <c:xVal>
            <c:numRef>
              <c:f>Figure10!$D$24</c:f>
            </c:numRef>
          </c:xVal>
          <c:yVal>
            <c:numRef>
              <c:f>Figure10!$G$24</c:f>
            </c:numRef>
          </c:yVal>
        </c:ser>
        <c:ser>
          <c:idx val="22"/>
          <c:order val="25"/>
          <c:tx>
            <c:strRef>
              <c:f>グラフ!$B$24</c:f>
              <c:strCache>
                <c:ptCount val="1"/>
                <c:pt idx="0">
                  <c:v>水戸市</c:v>
                </c:pt>
              </c:strCache>
            </c:strRef>
          </c:tx>
          <c:spPr>
            <a:ln w="28575">
              <a:noFill/>
            </a:ln>
          </c:spPr>
          <c:marker>
            <c:symbol val="dash"/>
            <c:size val="7"/>
            <c:spPr>
              <a:solidFill>
                <a:srgbClr val="C0504D">
                  <a:alpha val="30000"/>
                </a:srgbClr>
              </a:solidFill>
              <a:ln>
                <a:solidFill>
                  <a:srgbClr val="C0504D">
                    <a:alpha val="30000"/>
                  </a:srgbClr>
                </a:solidFill>
              </a:ln>
            </c:spPr>
          </c:marker>
          <c:xVal>
            <c:numRef>
              <c:f>グラフ!$D$24</c:f>
            </c:numRef>
          </c:xVal>
          <c:yVal>
            <c:numRef>
              <c:f>グラフ!$G$24</c:f>
            </c:numRef>
          </c:yVal>
        </c:ser>
        <c:ser>
          <c:idx val="25"/>
          <c:order val="26"/>
          <c:tx>
            <c:strRef>
              <c:f>Figure10!$B$27</c:f>
              <c:strCache>
                <c:ptCount val="1"/>
                <c:pt idx="0">
                  <c:v>Mito</c:v>
                </c:pt>
              </c:strCache>
            </c:strRef>
          </c:tx>
          <c:spPr>
            <a:ln w="28575">
              <a:noFill/>
            </a:ln>
          </c:spPr>
          <c:marker>
            <c:symbol val="dash"/>
            <c:size val="12"/>
            <c:spPr>
              <a:solidFill>
                <a:srgbClr val="C0504D">
                  <a:alpha val="30000"/>
                </a:srgbClr>
              </a:solidFill>
              <a:ln>
                <a:solidFill>
                  <a:srgbClr val="C0504D">
                    <a:alpha val="30000"/>
                  </a:srgbClr>
                </a:solidFill>
              </a:ln>
            </c:spPr>
          </c:marker>
          <c:xVal>
            <c:numRef>
              <c:f>Figure10!$D$26</c:f>
              <c:numCache>
                <c:formatCode>General</c:formatCode>
                <c:ptCount val="1"/>
                <c:pt idx="0">
                  <c:v>5.7</c:v>
                </c:pt>
              </c:numCache>
            </c:numRef>
          </c:xVal>
          <c:yVal>
            <c:numRef>
              <c:f>Figure10!$G$26</c:f>
              <c:numCache>
                <c:formatCode>General</c:formatCode>
                <c:ptCount val="1"/>
                <c:pt idx="0">
                  <c:v>8.4802197802197801E-3</c:v>
                </c:pt>
              </c:numCache>
            </c:numRef>
          </c:yVal>
        </c:ser>
        <c:axId val="200524544"/>
        <c:axId val="200526080"/>
      </c:scatterChart>
      <c:valAx>
        <c:axId val="200524544"/>
        <c:scaling>
          <c:orientation val="minMax"/>
          <c:max val="7"/>
          <c:min val="4.5"/>
        </c:scaling>
        <c:axPos val="b"/>
        <c:numFmt formatCode="#,##0.0_);\(#,##0.0\)" sourceLinked="0"/>
        <c:majorTickMark val="in"/>
        <c:tickLblPos val="none"/>
        <c:spPr>
          <a:ln>
            <a:solidFill>
              <a:sysClr val="windowText" lastClr="000000"/>
            </a:solidFill>
          </a:ln>
        </c:spPr>
        <c:crossAx val="200526080"/>
        <c:crosses val="autoZero"/>
        <c:crossBetween val="midCat"/>
        <c:majorUnit val="0.5"/>
      </c:valAx>
      <c:valAx>
        <c:axId val="200526080"/>
        <c:scaling>
          <c:orientation val="minMax"/>
          <c:max val="0.60000000000000064"/>
          <c:min val="0"/>
        </c:scaling>
        <c:axPos val="l"/>
        <c:numFmt formatCode="#,##0.0_);\(#,##0.0\)" sourceLinked="0"/>
        <c:majorTickMark val="in"/>
        <c:tickLblPos val="none"/>
        <c:spPr>
          <a:ln>
            <a:solidFill>
              <a:sysClr val="windowText" lastClr="000000"/>
            </a:solidFill>
          </a:ln>
        </c:spPr>
        <c:crossAx val="200524544"/>
        <c:crosses val="autoZero"/>
        <c:crossBetween val="midCat"/>
      </c:valAx>
      <c:spPr>
        <a:ln>
          <a:solidFill>
            <a:schemeClr val="tx1"/>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6731771866618087E-3"/>
          <c:y val="1.7708670769895306E-3"/>
          <c:w val="0.97913068963676331"/>
          <c:h val="0.97596913351091075"/>
        </c:manualLayout>
      </c:layout>
      <c:scatterChart>
        <c:scatterStyle val="lineMarker"/>
        <c:ser>
          <c:idx val="8"/>
          <c:order val="0"/>
          <c:tx>
            <c:v>Kobe</c:v>
          </c:tx>
          <c:spPr>
            <a:ln>
              <a:noFill/>
            </a:ln>
          </c:spPr>
          <c:marker>
            <c:symbol val="circle"/>
            <c:size val="4"/>
            <c:spPr>
              <a:solidFill>
                <a:schemeClr val="accent3"/>
              </a:solidFill>
              <a:ln>
                <a:solidFill>
                  <a:schemeClr val="accent3"/>
                </a:solidFill>
              </a:ln>
            </c:spPr>
          </c:marker>
          <c:xVal>
            <c:numRef>
              <c:f>Figure10!$Q$176:$Q$305</c:f>
              <c:numCache>
                <c:formatCode>General</c:formatCode>
                <c:ptCount val="130"/>
                <c:pt idx="0">
                  <c:v>5.17</c:v>
                </c:pt>
                <c:pt idx="1">
                  <c:v>5.18</c:v>
                </c:pt>
                <c:pt idx="2">
                  <c:v>5.1899999999999995</c:v>
                </c:pt>
                <c:pt idx="3">
                  <c:v>5.2</c:v>
                </c:pt>
                <c:pt idx="4">
                  <c:v>5.21</c:v>
                </c:pt>
                <c:pt idx="5">
                  <c:v>5.22</c:v>
                </c:pt>
                <c:pt idx="6">
                  <c:v>5.23</c:v>
                </c:pt>
                <c:pt idx="7">
                  <c:v>5.24</c:v>
                </c:pt>
                <c:pt idx="8">
                  <c:v>5.25</c:v>
                </c:pt>
                <c:pt idx="9">
                  <c:v>5.26</c:v>
                </c:pt>
                <c:pt idx="10">
                  <c:v>5.2700000000000014</c:v>
                </c:pt>
                <c:pt idx="11">
                  <c:v>5.28</c:v>
                </c:pt>
                <c:pt idx="12">
                  <c:v>5.29</c:v>
                </c:pt>
                <c:pt idx="13">
                  <c:v>5.3</c:v>
                </c:pt>
                <c:pt idx="14">
                  <c:v>5.3100000000000005</c:v>
                </c:pt>
                <c:pt idx="15">
                  <c:v>5.3199999999999985</c:v>
                </c:pt>
                <c:pt idx="16">
                  <c:v>5.33</c:v>
                </c:pt>
                <c:pt idx="17">
                  <c:v>5.34</c:v>
                </c:pt>
                <c:pt idx="18">
                  <c:v>5.35</c:v>
                </c:pt>
                <c:pt idx="19">
                  <c:v>5.3599999999999985</c:v>
                </c:pt>
                <c:pt idx="20">
                  <c:v>5.37</c:v>
                </c:pt>
                <c:pt idx="21">
                  <c:v>5.38</c:v>
                </c:pt>
                <c:pt idx="22">
                  <c:v>5.3900000000000006</c:v>
                </c:pt>
                <c:pt idx="23">
                  <c:v>5.4</c:v>
                </c:pt>
                <c:pt idx="24">
                  <c:v>5.41</c:v>
                </c:pt>
                <c:pt idx="25">
                  <c:v>5.42</c:v>
                </c:pt>
                <c:pt idx="26">
                  <c:v>5.4300000000000024</c:v>
                </c:pt>
                <c:pt idx="27">
                  <c:v>5.44</c:v>
                </c:pt>
                <c:pt idx="28">
                  <c:v>5.45</c:v>
                </c:pt>
                <c:pt idx="29">
                  <c:v>5.46</c:v>
                </c:pt>
                <c:pt idx="30">
                  <c:v>5.4700000000000024</c:v>
                </c:pt>
                <c:pt idx="31">
                  <c:v>5.48</c:v>
                </c:pt>
                <c:pt idx="32">
                  <c:v>5.49</c:v>
                </c:pt>
                <c:pt idx="33">
                  <c:v>5.5</c:v>
                </c:pt>
                <c:pt idx="34">
                  <c:v>5.51</c:v>
                </c:pt>
                <c:pt idx="35">
                  <c:v>5.52</c:v>
                </c:pt>
                <c:pt idx="36">
                  <c:v>5.53</c:v>
                </c:pt>
                <c:pt idx="37">
                  <c:v>5.54</c:v>
                </c:pt>
                <c:pt idx="38">
                  <c:v>5.55</c:v>
                </c:pt>
                <c:pt idx="39">
                  <c:v>5.5600000000000005</c:v>
                </c:pt>
                <c:pt idx="40">
                  <c:v>5.57</c:v>
                </c:pt>
                <c:pt idx="41">
                  <c:v>5.58</c:v>
                </c:pt>
                <c:pt idx="42">
                  <c:v>5.59</c:v>
                </c:pt>
                <c:pt idx="43">
                  <c:v>5.6</c:v>
                </c:pt>
                <c:pt idx="44">
                  <c:v>5.6099999999999985</c:v>
                </c:pt>
                <c:pt idx="45">
                  <c:v>5.6199999999999966</c:v>
                </c:pt>
                <c:pt idx="46">
                  <c:v>5.63</c:v>
                </c:pt>
                <c:pt idx="47">
                  <c:v>5.6400000000000006</c:v>
                </c:pt>
                <c:pt idx="48">
                  <c:v>5.6499999999999995</c:v>
                </c:pt>
                <c:pt idx="49">
                  <c:v>5.6599999999999975</c:v>
                </c:pt>
                <c:pt idx="50">
                  <c:v>5.67</c:v>
                </c:pt>
                <c:pt idx="51">
                  <c:v>5.68</c:v>
                </c:pt>
                <c:pt idx="52">
                  <c:v>5.6899999999999995</c:v>
                </c:pt>
                <c:pt idx="53">
                  <c:v>5.7</c:v>
                </c:pt>
                <c:pt idx="54">
                  <c:v>5.71</c:v>
                </c:pt>
                <c:pt idx="55">
                  <c:v>5.7200000000000006</c:v>
                </c:pt>
                <c:pt idx="56">
                  <c:v>5.73</c:v>
                </c:pt>
                <c:pt idx="57">
                  <c:v>5.74</c:v>
                </c:pt>
                <c:pt idx="58">
                  <c:v>5.75</c:v>
                </c:pt>
                <c:pt idx="59">
                  <c:v>5.76</c:v>
                </c:pt>
                <c:pt idx="60">
                  <c:v>5.7700000000000014</c:v>
                </c:pt>
                <c:pt idx="61">
                  <c:v>5.78</c:v>
                </c:pt>
                <c:pt idx="62">
                  <c:v>5.79</c:v>
                </c:pt>
                <c:pt idx="63">
                  <c:v>5.8000000000000007</c:v>
                </c:pt>
                <c:pt idx="64">
                  <c:v>5.8100000000000005</c:v>
                </c:pt>
                <c:pt idx="65">
                  <c:v>5.8199999999999985</c:v>
                </c:pt>
                <c:pt idx="66">
                  <c:v>5.83</c:v>
                </c:pt>
                <c:pt idx="67">
                  <c:v>5.84</c:v>
                </c:pt>
                <c:pt idx="68">
                  <c:v>5.85</c:v>
                </c:pt>
                <c:pt idx="69">
                  <c:v>5.8599999999999985</c:v>
                </c:pt>
                <c:pt idx="70">
                  <c:v>5.87</c:v>
                </c:pt>
                <c:pt idx="71">
                  <c:v>5.88</c:v>
                </c:pt>
                <c:pt idx="72">
                  <c:v>5.8900000000000006</c:v>
                </c:pt>
                <c:pt idx="73">
                  <c:v>5.9</c:v>
                </c:pt>
                <c:pt idx="74">
                  <c:v>5.91</c:v>
                </c:pt>
                <c:pt idx="75">
                  <c:v>5.92</c:v>
                </c:pt>
                <c:pt idx="76">
                  <c:v>5.9300000000000024</c:v>
                </c:pt>
                <c:pt idx="77">
                  <c:v>5.94</c:v>
                </c:pt>
                <c:pt idx="78">
                  <c:v>5.95</c:v>
                </c:pt>
                <c:pt idx="79">
                  <c:v>5.96</c:v>
                </c:pt>
                <c:pt idx="80">
                  <c:v>5.9700000000000024</c:v>
                </c:pt>
                <c:pt idx="81">
                  <c:v>5.98</c:v>
                </c:pt>
                <c:pt idx="82">
                  <c:v>5.99</c:v>
                </c:pt>
                <c:pt idx="83">
                  <c:v>6</c:v>
                </c:pt>
                <c:pt idx="84">
                  <c:v>6.01</c:v>
                </c:pt>
                <c:pt idx="85">
                  <c:v>6.02</c:v>
                </c:pt>
                <c:pt idx="86">
                  <c:v>6.03</c:v>
                </c:pt>
                <c:pt idx="87">
                  <c:v>6.04</c:v>
                </c:pt>
                <c:pt idx="88">
                  <c:v>6.0500000000000007</c:v>
                </c:pt>
                <c:pt idx="89">
                  <c:v>6.0600000000000005</c:v>
                </c:pt>
                <c:pt idx="90">
                  <c:v>6.07</c:v>
                </c:pt>
                <c:pt idx="91">
                  <c:v>6.08</c:v>
                </c:pt>
                <c:pt idx="92">
                  <c:v>6.09</c:v>
                </c:pt>
                <c:pt idx="93">
                  <c:v>6.1</c:v>
                </c:pt>
                <c:pt idx="94">
                  <c:v>6.1099999999999985</c:v>
                </c:pt>
                <c:pt idx="95">
                  <c:v>6.1199999999999966</c:v>
                </c:pt>
                <c:pt idx="96">
                  <c:v>6.13</c:v>
                </c:pt>
                <c:pt idx="97">
                  <c:v>6.1400000000000006</c:v>
                </c:pt>
                <c:pt idx="98">
                  <c:v>6.1499999999999995</c:v>
                </c:pt>
                <c:pt idx="99">
                  <c:v>6.1599999999999975</c:v>
                </c:pt>
                <c:pt idx="100">
                  <c:v>6.17</c:v>
                </c:pt>
                <c:pt idx="101">
                  <c:v>6.18</c:v>
                </c:pt>
                <c:pt idx="102">
                  <c:v>6.1899999999999995</c:v>
                </c:pt>
                <c:pt idx="103">
                  <c:v>6.2</c:v>
                </c:pt>
                <c:pt idx="104">
                  <c:v>6.21</c:v>
                </c:pt>
                <c:pt idx="105">
                  <c:v>6.2200000000000006</c:v>
                </c:pt>
                <c:pt idx="106">
                  <c:v>6.23</c:v>
                </c:pt>
                <c:pt idx="107">
                  <c:v>6.24</c:v>
                </c:pt>
                <c:pt idx="108">
                  <c:v>6.25</c:v>
                </c:pt>
                <c:pt idx="109">
                  <c:v>6.26</c:v>
                </c:pt>
                <c:pt idx="110">
                  <c:v>6.2700000000000014</c:v>
                </c:pt>
                <c:pt idx="111">
                  <c:v>6.28</c:v>
                </c:pt>
                <c:pt idx="112">
                  <c:v>6.29</c:v>
                </c:pt>
                <c:pt idx="113">
                  <c:v>6.3000000000000007</c:v>
                </c:pt>
                <c:pt idx="114">
                  <c:v>6.3100000000000005</c:v>
                </c:pt>
                <c:pt idx="115">
                  <c:v>6.3199999999999985</c:v>
                </c:pt>
                <c:pt idx="116">
                  <c:v>6.33</c:v>
                </c:pt>
                <c:pt idx="117">
                  <c:v>6.34</c:v>
                </c:pt>
                <c:pt idx="118">
                  <c:v>6.35</c:v>
                </c:pt>
                <c:pt idx="119">
                  <c:v>6.3599999999999985</c:v>
                </c:pt>
                <c:pt idx="120">
                  <c:v>6.37</c:v>
                </c:pt>
                <c:pt idx="121">
                  <c:v>6.38</c:v>
                </c:pt>
                <c:pt idx="122">
                  <c:v>6.3900000000000006</c:v>
                </c:pt>
                <c:pt idx="123">
                  <c:v>6.4</c:v>
                </c:pt>
                <c:pt idx="124">
                  <c:v>6.41</c:v>
                </c:pt>
                <c:pt idx="125">
                  <c:v>6.42</c:v>
                </c:pt>
                <c:pt idx="126">
                  <c:v>6.4300000000000024</c:v>
                </c:pt>
                <c:pt idx="127">
                  <c:v>6.44</c:v>
                </c:pt>
                <c:pt idx="128">
                  <c:v>6.45</c:v>
                </c:pt>
                <c:pt idx="129">
                  <c:v>6.46</c:v>
                </c:pt>
              </c:numCache>
            </c:numRef>
          </c:xVal>
          <c:yVal>
            <c:numRef>
              <c:f>Figure10!$U$176:$U$305</c:f>
              <c:numCache>
                <c:formatCode>General</c:formatCode>
                <c:ptCount val="130"/>
                <c:pt idx="0">
                  <c:v>0</c:v>
                </c:pt>
                <c:pt idx="1">
                  <c:v>0</c:v>
                </c:pt>
                <c:pt idx="2">
                  <c:v>0</c:v>
                </c:pt>
                <c:pt idx="3">
                  <c:v>0</c:v>
                </c:pt>
                <c:pt idx="4">
                  <c:v>0</c:v>
                </c:pt>
                <c:pt idx="5">
                  <c:v>0</c:v>
                </c:pt>
                <c:pt idx="6">
                  <c:v>0</c:v>
                </c:pt>
                <c:pt idx="7">
                  <c:v>0</c:v>
                </c:pt>
                <c:pt idx="8">
                  <c:v>0</c:v>
                </c:pt>
                <c:pt idx="9">
                  <c:v>0</c:v>
                </c:pt>
                <c:pt idx="10">
                  <c:v>2.0482243000000056E-2</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1.3422737000000007E-2</c:v>
                </c:pt>
                <c:pt idx="29">
                  <c:v>8.1212019999999992E-3</c:v>
                </c:pt>
                <c:pt idx="30">
                  <c:v>0</c:v>
                </c:pt>
                <c:pt idx="31">
                  <c:v>0</c:v>
                </c:pt>
                <c:pt idx="32">
                  <c:v>0</c:v>
                </c:pt>
                <c:pt idx="33">
                  <c:v>0</c:v>
                </c:pt>
                <c:pt idx="34">
                  <c:v>9.0687000000000048E-4</c:v>
                </c:pt>
                <c:pt idx="35">
                  <c:v>1.7923320000000076E-3</c:v>
                </c:pt>
                <c:pt idx="36">
                  <c:v>0</c:v>
                </c:pt>
                <c:pt idx="37">
                  <c:v>4.2008330000000114E-3</c:v>
                </c:pt>
                <c:pt idx="38">
                  <c:v>1.3887920000000052E-3</c:v>
                </c:pt>
                <c:pt idx="39">
                  <c:v>1.0310420000000041E-3</c:v>
                </c:pt>
                <c:pt idx="40">
                  <c:v>0</c:v>
                </c:pt>
                <c:pt idx="41">
                  <c:v>3.7494429999999999E-3</c:v>
                </c:pt>
                <c:pt idx="42">
                  <c:v>0</c:v>
                </c:pt>
                <c:pt idx="43">
                  <c:v>0</c:v>
                </c:pt>
                <c:pt idx="44">
                  <c:v>0</c:v>
                </c:pt>
                <c:pt idx="45">
                  <c:v>0</c:v>
                </c:pt>
                <c:pt idx="46">
                  <c:v>0</c:v>
                </c:pt>
                <c:pt idx="47">
                  <c:v>2.1815960000000152E-3</c:v>
                </c:pt>
                <c:pt idx="48">
                  <c:v>0</c:v>
                </c:pt>
                <c:pt idx="49">
                  <c:v>0</c:v>
                </c:pt>
                <c:pt idx="50">
                  <c:v>1.2130450000000001E-3</c:v>
                </c:pt>
                <c:pt idx="51">
                  <c:v>3.8063990000000106E-3</c:v>
                </c:pt>
                <c:pt idx="52">
                  <c:v>2.4159329999999999E-3</c:v>
                </c:pt>
                <c:pt idx="53">
                  <c:v>0</c:v>
                </c:pt>
                <c:pt idx="54">
                  <c:v>0</c:v>
                </c:pt>
                <c:pt idx="55">
                  <c:v>4.889783000000026E-3</c:v>
                </c:pt>
                <c:pt idx="56">
                  <c:v>7.4424910000000302E-3</c:v>
                </c:pt>
                <c:pt idx="57">
                  <c:v>8.5359700000000043E-4</c:v>
                </c:pt>
                <c:pt idx="58">
                  <c:v>0</c:v>
                </c:pt>
                <c:pt idx="59">
                  <c:v>0</c:v>
                </c:pt>
                <c:pt idx="60">
                  <c:v>3.4439030000000151E-3</c:v>
                </c:pt>
                <c:pt idx="61">
                  <c:v>1.7627968000000001E-2</c:v>
                </c:pt>
                <c:pt idx="62">
                  <c:v>6.3299860000000001E-3</c:v>
                </c:pt>
                <c:pt idx="63">
                  <c:v>6.7346910000000357E-3</c:v>
                </c:pt>
                <c:pt idx="64">
                  <c:v>5.1515040000000003E-3</c:v>
                </c:pt>
                <c:pt idx="65">
                  <c:v>1.9296997E-2</c:v>
                </c:pt>
                <c:pt idx="66">
                  <c:v>1.6158332000000001E-2</c:v>
                </c:pt>
                <c:pt idx="67">
                  <c:v>1.2479612999999917E-2</c:v>
                </c:pt>
                <c:pt idx="68">
                  <c:v>1.3015962999999936E-2</c:v>
                </c:pt>
                <c:pt idx="69">
                  <c:v>9.8112960000000266E-3</c:v>
                </c:pt>
                <c:pt idx="70">
                  <c:v>3.0526270000000052E-3</c:v>
                </c:pt>
                <c:pt idx="71">
                  <c:v>3.7095920000000194E-3</c:v>
                </c:pt>
                <c:pt idx="72">
                  <c:v>8.6044310000000027E-3</c:v>
                </c:pt>
                <c:pt idx="73">
                  <c:v>1.7345348E-2</c:v>
                </c:pt>
                <c:pt idx="74">
                  <c:v>1.9308500000000106E-3</c:v>
                </c:pt>
                <c:pt idx="75">
                  <c:v>9.3806390000000725E-3</c:v>
                </c:pt>
                <c:pt idx="76">
                  <c:v>8.4821290000000066E-3</c:v>
                </c:pt>
                <c:pt idx="77">
                  <c:v>6.2533200000000249E-3</c:v>
                </c:pt>
                <c:pt idx="78">
                  <c:v>1.999070000000009E-3</c:v>
                </c:pt>
                <c:pt idx="79">
                  <c:v>8.3637560000000642E-3</c:v>
                </c:pt>
                <c:pt idx="80">
                  <c:v>7.9297770000000389E-3</c:v>
                </c:pt>
                <c:pt idx="81">
                  <c:v>2.0157526999999988E-2</c:v>
                </c:pt>
                <c:pt idx="82">
                  <c:v>4.476468000000045E-3</c:v>
                </c:pt>
                <c:pt idx="83">
                  <c:v>2.6621353000000052E-2</c:v>
                </c:pt>
                <c:pt idx="84">
                  <c:v>1.418818E-2</c:v>
                </c:pt>
                <c:pt idx="85">
                  <c:v>5.1677270000000004E-3</c:v>
                </c:pt>
                <c:pt idx="86">
                  <c:v>3.7763120000000052E-3</c:v>
                </c:pt>
                <c:pt idx="87">
                  <c:v>2.1653000000000159E-4</c:v>
                </c:pt>
                <c:pt idx="88">
                  <c:v>1.2712719000000001E-2</c:v>
                </c:pt>
                <c:pt idx="89">
                  <c:v>1.4301780000000046E-3</c:v>
                </c:pt>
                <c:pt idx="90">
                  <c:v>1.1989180000000071E-3</c:v>
                </c:pt>
                <c:pt idx="91">
                  <c:v>0</c:v>
                </c:pt>
                <c:pt idx="92">
                  <c:v>0</c:v>
                </c:pt>
                <c:pt idx="93">
                  <c:v>0</c:v>
                </c:pt>
                <c:pt idx="94">
                  <c:v>0</c:v>
                </c:pt>
                <c:pt idx="95">
                  <c:v>0</c:v>
                </c:pt>
                <c:pt idx="96">
                  <c:v>2.4718211E-2</c:v>
                </c:pt>
                <c:pt idx="97">
                  <c:v>1.3163280000000001E-3</c:v>
                </c:pt>
                <c:pt idx="98">
                  <c:v>4.0122506000000002E-2</c:v>
                </c:pt>
                <c:pt idx="99">
                  <c:v>1.555541E-2</c:v>
                </c:pt>
                <c:pt idx="100">
                  <c:v>3.843290600000001E-2</c:v>
                </c:pt>
                <c:pt idx="101">
                  <c:v>3.9475772000000214E-2</c:v>
                </c:pt>
                <c:pt idx="102">
                  <c:v>4.7485273000000022E-2</c:v>
                </c:pt>
                <c:pt idx="103">
                  <c:v>3.8259345000000146E-2</c:v>
                </c:pt>
                <c:pt idx="104">
                  <c:v>4.7994994000000339E-2</c:v>
                </c:pt>
                <c:pt idx="105">
                  <c:v>1.9542762000000005E-2</c:v>
                </c:pt>
                <c:pt idx="106">
                  <c:v>9.0782372000000028E-2</c:v>
                </c:pt>
                <c:pt idx="107">
                  <c:v>4.3415593000000023E-2</c:v>
                </c:pt>
                <c:pt idx="108">
                  <c:v>6.3297542999999998E-2</c:v>
                </c:pt>
                <c:pt idx="109">
                  <c:v>3.403028000000001E-2</c:v>
                </c:pt>
                <c:pt idx="110">
                  <c:v>6.6854069000000002E-2</c:v>
                </c:pt>
                <c:pt idx="111">
                  <c:v>4.6804496000000022E-2</c:v>
                </c:pt>
                <c:pt idx="112">
                  <c:v>5.6786925000000134E-2</c:v>
                </c:pt>
                <c:pt idx="113">
                  <c:v>2.5893022000000012E-2</c:v>
                </c:pt>
                <c:pt idx="114">
                  <c:v>2.7672654000000001E-2</c:v>
                </c:pt>
                <c:pt idx="115">
                  <c:v>2.1984980000000001E-2</c:v>
                </c:pt>
                <c:pt idx="116">
                  <c:v>2.8018551999999967E-2</c:v>
                </c:pt>
                <c:pt idx="117">
                  <c:v>1.6477715E-2</c:v>
                </c:pt>
                <c:pt idx="118">
                  <c:v>3.6456943000000012E-2</c:v>
                </c:pt>
                <c:pt idx="119">
                  <c:v>5.5818710000000132E-2</c:v>
                </c:pt>
                <c:pt idx="120">
                  <c:v>3.3631865000000052E-2</c:v>
                </c:pt>
                <c:pt idx="121">
                  <c:v>4.5384898E-2</c:v>
                </c:pt>
                <c:pt idx="122">
                  <c:v>7.5485531000000133E-2</c:v>
                </c:pt>
                <c:pt idx="123">
                  <c:v>8.6592010000000025E-2</c:v>
                </c:pt>
                <c:pt idx="124">
                  <c:v>4.9766098000000369E-2</c:v>
                </c:pt>
                <c:pt idx="125">
                  <c:v>7.7881468999999995E-2</c:v>
                </c:pt>
                <c:pt idx="126">
                  <c:v>6.5006138000000019E-2</c:v>
                </c:pt>
                <c:pt idx="127">
                  <c:v>0.12794836300000068</c:v>
                </c:pt>
                <c:pt idx="128">
                  <c:v>4.0021150999999866E-2</c:v>
                </c:pt>
                <c:pt idx="129">
                  <c:v>0.116335416</c:v>
                </c:pt>
              </c:numCache>
            </c:numRef>
          </c:yVal>
        </c:ser>
        <c:ser>
          <c:idx val="7"/>
          <c:order val="1"/>
          <c:tx>
            <c:strRef>
              <c:f>Figure10!$R$8</c:f>
              <c:strCache>
                <c:ptCount val="1"/>
                <c:pt idx="0">
                  <c:v>Fragility curve</c:v>
                </c:pt>
              </c:strCache>
            </c:strRef>
          </c:tx>
          <c:spPr>
            <a:ln w="19050">
              <a:solidFill>
                <a:prstClr val="black"/>
              </a:solidFill>
            </a:ln>
          </c:spPr>
          <c:marker>
            <c:symbol val="none"/>
          </c:marker>
          <c:xVal>
            <c:numRef>
              <c:f>Figure10!$Q$9:$Q$359</c:f>
              <c:numCache>
                <c:formatCode>General</c:formatCode>
                <c:ptCount val="350"/>
                <c:pt idx="0">
                  <c:v>3.5</c:v>
                </c:pt>
                <c:pt idx="1">
                  <c:v>3.51</c:v>
                </c:pt>
                <c:pt idx="2">
                  <c:v>3.52</c:v>
                </c:pt>
                <c:pt idx="3">
                  <c:v>3.53</c:v>
                </c:pt>
                <c:pt idx="4">
                  <c:v>3.54</c:v>
                </c:pt>
                <c:pt idx="5">
                  <c:v>3.55</c:v>
                </c:pt>
                <c:pt idx="6">
                  <c:v>3.56</c:v>
                </c:pt>
                <c:pt idx="7">
                  <c:v>3.57</c:v>
                </c:pt>
                <c:pt idx="8">
                  <c:v>3.58</c:v>
                </c:pt>
                <c:pt idx="9">
                  <c:v>3.59</c:v>
                </c:pt>
                <c:pt idx="10">
                  <c:v>3.6</c:v>
                </c:pt>
                <c:pt idx="11">
                  <c:v>3.61</c:v>
                </c:pt>
                <c:pt idx="12">
                  <c:v>3.62</c:v>
                </c:pt>
                <c:pt idx="13">
                  <c:v>3.63</c:v>
                </c:pt>
                <c:pt idx="14">
                  <c:v>3.64</c:v>
                </c:pt>
                <c:pt idx="15">
                  <c:v>3.66</c:v>
                </c:pt>
                <c:pt idx="16">
                  <c:v>3.67</c:v>
                </c:pt>
                <c:pt idx="17">
                  <c:v>3.68</c:v>
                </c:pt>
                <c:pt idx="18">
                  <c:v>3.69</c:v>
                </c:pt>
                <c:pt idx="19">
                  <c:v>3.7</c:v>
                </c:pt>
                <c:pt idx="20">
                  <c:v>3.71</c:v>
                </c:pt>
                <c:pt idx="21">
                  <c:v>3.72</c:v>
                </c:pt>
                <c:pt idx="22">
                  <c:v>3.73</c:v>
                </c:pt>
                <c:pt idx="23">
                  <c:v>3.74</c:v>
                </c:pt>
                <c:pt idx="24">
                  <c:v>3.75</c:v>
                </c:pt>
                <c:pt idx="25">
                  <c:v>3.7600000000000002</c:v>
                </c:pt>
                <c:pt idx="26">
                  <c:v>3.77</c:v>
                </c:pt>
                <c:pt idx="27">
                  <c:v>3.7800000000000002</c:v>
                </c:pt>
                <c:pt idx="28">
                  <c:v>3.79</c:v>
                </c:pt>
                <c:pt idx="29">
                  <c:v>3.8</c:v>
                </c:pt>
                <c:pt idx="30">
                  <c:v>3.8099999999999987</c:v>
                </c:pt>
                <c:pt idx="31">
                  <c:v>3.82</c:v>
                </c:pt>
                <c:pt idx="32">
                  <c:v>3.8299999999999987</c:v>
                </c:pt>
                <c:pt idx="33">
                  <c:v>3.84</c:v>
                </c:pt>
                <c:pt idx="34">
                  <c:v>3.8499999999999988</c:v>
                </c:pt>
                <c:pt idx="35">
                  <c:v>3.86</c:v>
                </c:pt>
                <c:pt idx="36">
                  <c:v>3.8699999999999997</c:v>
                </c:pt>
                <c:pt idx="37">
                  <c:v>3.88</c:v>
                </c:pt>
                <c:pt idx="38">
                  <c:v>3.8899999999999997</c:v>
                </c:pt>
                <c:pt idx="39">
                  <c:v>3.9</c:v>
                </c:pt>
                <c:pt idx="40">
                  <c:v>3.9099999999999997</c:v>
                </c:pt>
                <c:pt idx="41">
                  <c:v>3.92</c:v>
                </c:pt>
                <c:pt idx="42">
                  <c:v>3.9299999999999997</c:v>
                </c:pt>
                <c:pt idx="43">
                  <c:v>3.94</c:v>
                </c:pt>
                <c:pt idx="44">
                  <c:v>3.9499999999999997</c:v>
                </c:pt>
                <c:pt idx="45">
                  <c:v>3.96</c:v>
                </c:pt>
                <c:pt idx="46">
                  <c:v>3.9699999999999998</c:v>
                </c:pt>
                <c:pt idx="47">
                  <c:v>3.98</c:v>
                </c:pt>
                <c:pt idx="48">
                  <c:v>3.9899999999999998</c:v>
                </c:pt>
                <c:pt idx="49">
                  <c:v>4</c:v>
                </c:pt>
                <c:pt idx="50">
                  <c:v>4.01</c:v>
                </c:pt>
                <c:pt idx="51">
                  <c:v>4.0199999999999996</c:v>
                </c:pt>
                <c:pt idx="52">
                  <c:v>4.03</c:v>
                </c:pt>
                <c:pt idx="53">
                  <c:v>4.04</c:v>
                </c:pt>
                <c:pt idx="54">
                  <c:v>4.05</c:v>
                </c:pt>
                <c:pt idx="55">
                  <c:v>4.0600000000000005</c:v>
                </c:pt>
                <c:pt idx="56">
                  <c:v>4.07</c:v>
                </c:pt>
                <c:pt idx="57">
                  <c:v>4.08</c:v>
                </c:pt>
                <c:pt idx="58">
                  <c:v>4.09</c:v>
                </c:pt>
                <c:pt idx="59">
                  <c:v>4.0999999999999996</c:v>
                </c:pt>
                <c:pt idx="60">
                  <c:v>4.1099999999999985</c:v>
                </c:pt>
                <c:pt idx="61">
                  <c:v>4.1199999999999966</c:v>
                </c:pt>
                <c:pt idx="62">
                  <c:v>4.13</c:v>
                </c:pt>
                <c:pt idx="63">
                  <c:v>4.1399999999999997</c:v>
                </c:pt>
                <c:pt idx="64">
                  <c:v>4.1499999999999995</c:v>
                </c:pt>
                <c:pt idx="65">
                  <c:v>4.1599999999999975</c:v>
                </c:pt>
                <c:pt idx="66">
                  <c:v>4.17</c:v>
                </c:pt>
                <c:pt idx="67">
                  <c:v>4.18</c:v>
                </c:pt>
                <c:pt idx="68">
                  <c:v>4.1899999999999995</c:v>
                </c:pt>
                <c:pt idx="69">
                  <c:v>4.2</c:v>
                </c:pt>
                <c:pt idx="70">
                  <c:v>4.21</c:v>
                </c:pt>
                <c:pt idx="71">
                  <c:v>4.22</c:v>
                </c:pt>
                <c:pt idx="72">
                  <c:v>4.2300000000000004</c:v>
                </c:pt>
                <c:pt idx="73">
                  <c:v>4.24</c:v>
                </c:pt>
                <c:pt idx="74">
                  <c:v>4.25</c:v>
                </c:pt>
                <c:pt idx="75">
                  <c:v>4.26</c:v>
                </c:pt>
                <c:pt idx="76">
                  <c:v>4.2699999999999996</c:v>
                </c:pt>
                <c:pt idx="77">
                  <c:v>4.28</c:v>
                </c:pt>
                <c:pt idx="78">
                  <c:v>4.29</c:v>
                </c:pt>
                <c:pt idx="79">
                  <c:v>4.3</c:v>
                </c:pt>
                <c:pt idx="80">
                  <c:v>4.3100000000000005</c:v>
                </c:pt>
                <c:pt idx="81">
                  <c:v>4.3199999999999985</c:v>
                </c:pt>
                <c:pt idx="82">
                  <c:v>4.33</c:v>
                </c:pt>
                <c:pt idx="83">
                  <c:v>4.34</c:v>
                </c:pt>
                <c:pt idx="84">
                  <c:v>4.3499999999999996</c:v>
                </c:pt>
                <c:pt idx="85">
                  <c:v>4.3599999999999985</c:v>
                </c:pt>
                <c:pt idx="86">
                  <c:v>4.37</c:v>
                </c:pt>
                <c:pt idx="87">
                  <c:v>4.38</c:v>
                </c:pt>
                <c:pt idx="88">
                  <c:v>4.3899999999999997</c:v>
                </c:pt>
                <c:pt idx="89">
                  <c:v>4.4000000000000004</c:v>
                </c:pt>
                <c:pt idx="90">
                  <c:v>4.41</c:v>
                </c:pt>
                <c:pt idx="91">
                  <c:v>4.42</c:v>
                </c:pt>
                <c:pt idx="92">
                  <c:v>4.4300000000000024</c:v>
                </c:pt>
                <c:pt idx="93">
                  <c:v>4.4400000000000004</c:v>
                </c:pt>
                <c:pt idx="94">
                  <c:v>4.45</c:v>
                </c:pt>
                <c:pt idx="95">
                  <c:v>4.46</c:v>
                </c:pt>
                <c:pt idx="96">
                  <c:v>4.4700000000000024</c:v>
                </c:pt>
                <c:pt idx="97">
                  <c:v>4.4800000000000004</c:v>
                </c:pt>
                <c:pt idx="98">
                  <c:v>4.49</c:v>
                </c:pt>
                <c:pt idx="99">
                  <c:v>4.5</c:v>
                </c:pt>
                <c:pt idx="100">
                  <c:v>4.51</c:v>
                </c:pt>
                <c:pt idx="101">
                  <c:v>4.5199999999999996</c:v>
                </c:pt>
                <c:pt idx="102">
                  <c:v>4.53</c:v>
                </c:pt>
                <c:pt idx="103">
                  <c:v>4.54</c:v>
                </c:pt>
                <c:pt idx="104">
                  <c:v>4.55</c:v>
                </c:pt>
                <c:pt idx="105">
                  <c:v>4.5600000000000005</c:v>
                </c:pt>
                <c:pt idx="129">
                  <c:v>4.8</c:v>
                </c:pt>
                <c:pt idx="130">
                  <c:v>4.8100000000000005</c:v>
                </c:pt>
                <c:pt idx="131">
                  <c:v>4.8199999999999985</c:v>
                </c:pt>
                <c:pt idx="132">
                  <c:v>4.83</c:v>
                </c:pt>
                <c:pt idx="133">
                  <c:v>4.84</c:v>
                </c:pt>
                <c:pt idx="134">
                  <c:v>4.8499999999999996</c:v>
                </c:pt>
                <c:pt idx="135">
                  <c:v>4.8599999999999985</c:v>
                </c:pt>
                <c:pt idx="136">
                  <c:v>4.87</c:v>
                </c:pt>
                <c:pt idx="137">
                  <c:v>4.88</c:v>
                </c:pt>
                <c:pt idx="138">
                  <c:v>4.8900000000000006</c:v>
                </c:pt>
                <c:pt idx="139">
                  <c:v>4.9000000000000004</c:v>
                </c:pt>
                <c:pt idx="140">
                  <c:v>4.91</c:v>
                </c:pt>
                <c:pt idx="141">
                  <c:v>4.92</c:v>
                </c:pt>
                <c:pt idx="142">
                  <c:v>4.9300000000000024</c:v>
                </c:pt>
                <c:pt idx="143">
                  <c:v>4.9400000000000004</c:v>
                </c:pt>
                <c:pt idx="144">
                  <c:v>4.95</c:v>
                </c:pt>
                <c:pt idx="145">
                  <c:v>4.96</c:v>
                </c:pt>
                <c:pt idx="146">
                  <c:v>4.9700000000000024</c:v>
                </c:pt>
                <c:pt idx="147">
                  <c:v>4.9800000000000004</c:v>
                </c:pt>
                <c:pt idx="148">
                  <c:v>4.99</c:v>
                </c:pt>
                <c:pt idx="149">
                  <c:v>5</c:v>
                </c:pt>
                <c:pt idx="150">
                  <c:v>5.01</c:v>
                </c:pt>
                <c:pt idx="151">
                  <c:v>5.0199999999999996</c:v>
                </c:pt>
                <c:pt idx="152">
                  <c:v>5.03</c:v>
                </c:pt>
                <c:pt idx="153">
                  <c:v>5.04</c:v>
                </c:pt>
                <c:pt idx="154">
                  <c:v>5.05</c:v>
                </c:pt>
                <c:pt idx="155">
                  <c:v>5.0600000000000005</c:v>
                </c:pt>
                <c:pt idx="156">
                  <c:v>5.07</c:v>
                </c:pt>
                <c:pt idx="157">
                  <c:v>5.08</c:v>
                </c:pt>
                <c:pt idx="158">
                  <c:v>5.09</c:v>
                </c:pt>
                <c:pt idx="159">
                  <c:v>5.0999999999999996</c:v>
                </c:pt>
                <c:pt idx="160">
                  <c:v>5.1099999999999985</c:v>
                </c:pt>
                <c:pt idx="161">
                  <c:v>5.1199999999999966</c:v>
                </c:pt>
                <c:pt idx="162">
                  <c:v>5.13</c:v>
                </c:pt>
                <c:pt idx="163">
                  <c:v>5.1400000000000006</c:v>
                </c:pt>
                <c:pt idx="164">
                  <c:v>5.1499999999999995</c:v>
                </c:pt>
                <c:pt idx="165">
                  <c:v>5.1599999999999975</c:v>
                </c:pt>
                <c:pt idx="166">
                  <c:v>5.17</c:v>
                </c:pt>
                <c:pt idx="167">
                  <c:v>5.18</c:v>
                </c:pt>
                <c:pt idx="168">
                  <c:v>5.1899999999999995</c:v>
                </c:pt>
                <c:pt idx="169">
                  <c:v>5.2</c:v>
                </c:pt>
                <c:pt idx="170">
                  <c:v>5.21</c:v>
                </c:pt>
                <c:pt idx="171">
                  <c:v>5.22</c:v>
                </c:pt>
                <c:pt idx="172">
                  <c:v>5.23</c:v>
                </c:pt>
                <c:pt idx="173">
                  <c:v>5.24</c:v>
                </c:pt>
                <c:pt idx="174">
                  <c:v>5.25</c:v>
                </c:pt>
                <c:pt idx="175">
                  <c:v>5.26</c:v>
                </c:pt>
                <c:pt idx="176">
                  <c:v>5.2700000000000014</c:v>
                </c:pt>
                <c:pt idx="177">
                  <c:v>5.28</c:v>
                </c:pt>
                <c:pt idx="178">
                  <c:v>5.29</c:v>
                </c:pt>
                <c:pt idx="179">
                  <c:v>5.3</c:v>
                </c:pt>
                <c:pt idx="180">
                  <c:v>5.3100000000000005</c:v>
                </c:pt>
                <c:pt idx="181">
                  <c:v>5.3199999999999985</c:v>
                </c:pt>
                <c:pt idx="182">
                  <c:v>5.33</c:v>
                </c:pt>
                <c:pt idx="183">
                  <c:v>5.34</c:v>
                </c:pt>
                <c:pt idx="184">
                  <c:v>5.35</c:v>
                </c:pt>
                <c:pt idx="185">
                  <c:v>5.3599999999999985</c:v>
                </c:pt>
                <c:pt idx="186">
                  <c:v>5.37</c:v>
                </c:pt>
                <c:pt idx="187">
                  <c:v>5.38</c:v>
                </c:pt>
                <c:pt idx="188">
                  <c:v>5.3900000000000006</c:v>
                </c:pt>
                <c:pt idx="189">
                  <c:v>5.4</c:v>
                </c:pt>
                <c:pt idx="190">
                  <c:v>5.41</c:v>
                </c:pt>
                <c:pt idx="191">
                  <c:v>5.42</c:v>
                </c:pt>
                <c:pt idx="192">
                  <c:v>5.4300000000000024</c:v>
                </c:pt>
                <c:pt idx="193">
                  <c:v>5.44</c:v>
                </c:pt>
                <c:pt idx="194">
                  <c:v>5.45</c:v>
                </c:pt>
                <c:pt idx="195">
                  <c:v>5.46</c:v>
                </c:pt>
                <c:pt idx="196">
                  <c:v>5.4700000000000024</c:v>
                </c:pt>
                <c:pt idx="197">
                  <c:v>5.48</c:v>
                </c:pt>
                <c:pt idx="198">
                  <c:v>5.49</c:v>
                </c:pt>
                <c:pt idx="199">
                  <c:v>5.5</c:v>
                </c:pt>
                <c:pt idx="200">
                  <c:v>5.51</c:v>
                </c:pt>
                <c:pt idx="201">
                  <c:v>5.52</c:v>
                </c:pt>
                <c:pt idx="202">
                  <c:v>5.53</c:v>
                </c:pt>
                <c:pt idx="203">
                  <c:v>5.54</c:v>
                </c:pt>
                <c:pt idx="204">
                  <c:v>5.55</c:v>
                </c:pt>
                <c:pt idx="205">
                  <c:v>5.5600000000000005</c:v>
                </c:pt>
                <c:pt idx="206">
                  <c:v>5.57</c:v>
                </c:pt>
                <c:pt idx="207">
                  <c:v>5.58</c:v>
                </c:pt>
                <c:pt idx="208">
                  <c:v>5.59</c:v>
                </c:pt>
                <c:pt idx="209">
                  <c:v>5.6</c:v>
                </c:pt>
                <c:pt idx="210">
                  <c:v>5.6099999999999985</c:v>
                </c:pt>
                <c:pt idx="211">
                  <c:v>5.6199999999999966</c:v>
                </c:pt>
                <c:pt idx="212">
                  <c:v>5.63</c:v>
                </c:pt>
                <c:pt idx="213">
                  <c:v>5.6400000000000006</c:v>
                </c:pt>
                <c:pt idx="214">
                  <c:v>5.6499999999999995</c:v>
                </c:pt>
                <c:pt idx="215">
                  <c:v>5.6599999999999975</c:v>
                </c:pt>
                <c:pt idx="216">
                  <c:v>5.67</c:v>
                </c:pt>
                <c:pt idx="217">
                  <c:v>5.68</c:v>
                </c:pt>
                <c:pt idx="218">
                  <c:v>5.6899999999999995</c:v>
                </c:pt>
                <c:pt idx="219">
                  <c:v>5.7</c:v>
                </c:pt>
                <c:pt idx="220">
                  <c:v>5.71</c:v>
                </c:pt>
                <c:pt idx="221">
                  <c:v>5.7200000000000006</c:v>
                </c:pt>
                <c:pt idx="222">
                  <c:v>5.73</c:v>
                </c:pt>
                <c:pt idx="223">
                  <c:v>5.74</c:v>
                </c:pt>
                <c:pt idx="224">
                  <c:v>5.75</c:v>
                </c:pt>
                <c:pt idx="225">
                  <c:v>5.76</c:v>
                </c:pt>
                <c:pt idx="226">
                  <c:v>5.7700000000000014</c:v>
                </c:pt>
                <c:pt idx="227">
                  <c:v>5.78</c:v>
                </c:pt>
                <c:pt idx="228">
                  <c:v>5.79</c:v>
                </c:pt>
                <c:pt idx="229">
                  <c:v>5.8000000000000007</c:v>
                </c:pt>
                <c:pt idx="230">
                  <c:v>5.8100000000000005</c:v>
                </c:pt>
                <c:pt idx="231">
                  <c:v>5.8199999999999985</c:v>
                </c:pt>
                <c:pt idx="232">
                  <c:v>5.83</c:v>
                </c:pt>
                <c:pt idx="233">
                  <c:v>5.84</c:v>
                </c:pt>
                <c:pt idx="234">
                  <c:v>5.85</c:v>
                </c:pt>
                <c:pt idx="235">
                  <c:v>5.8599999999999985</c:v>
                </c:pt>
                <c:pt idx="236">
                  <c:v>5.87</c:v>
                </c:pt>
                <c:pt idx="237">
                  <c:v>5.88</c:v>
                </c:pt>
                <c:pt idx="238">
                  <c:v>5.8900000000000006</c:v>
                </c:pt>
                <c:pt idx="239">
                  <c:v>5.9</c:v>
                </c:pt>
                <c:pt idx="240">
                  <c:v>5.91</c:v>
                </c:pt>
                <c:pt idx="241">
                  <c:v>5.92</c:v>
                </c:pt>
                <c:pt idx="242">
                  <c:v>5.9300000000000024</c:v>
                </c:pt>
                <c:pt idx="243">
                  <c:v>5.94</c:v>
                </c:pt>
                <c:pt idx="244">
                  <c:v>5.95</c:v>
                </c:pt>
                <c:pt idx="245">
                  <c:v>5.96</c:v>
                </c:pt>
                <c:pt idx="246">
                  <c:v>5.9700000000000024</c:v>
                </c:pt>
                <c:pt idx="247">
                  <c:v>5.98</c:v>
                </c:pt>
                <c:pt idx="248">
                  <c:v>5.99</c:v>
                </c:pt>
                <c:pt idx="249">
                  <c:v>6</c:v>
                </c:pt>
                <c:pt idx="250">
                  <c:v>6.01</c:v>
                </c:pt>
                <c:pt idx="251">
                  <c:v>6.02</c:v>
                </c:pt>
                <c:pt idx="252">
                  <c:v>6.03</c:v>
                </c:pt>
                <c:pt idx="253">
                  <c:v>6.04</c:v>
                </c:pt>
                <c:pt idx="254">
                  <c:v>6.0500000000000007</c:v>
                </c:pt>
                <c:pt idx="255">
                  <c:v>6.0600000000000005</c:v>
                </c:pt>
                <c:pt idx="256">
                  <c:v>6.07</c:v>
                </c:pt>
                <c:pt idx="257">
                  <c:v>6.08</c:v>
                </c:pt>
                <c:pt idx="258">
                  <c:v>6.09</c:v>
                </c:pt>
                <c:pt idx="259">
                  <c:v>6.1</c:v>
                </c:pt>
                <c:pt idx="260">
                  <c:v>6.1099999999999985</c:v>
                </c:pt>
                <c:pt idx="261">
                  <c:v>6.1199999999999966</c:v>
                </c:pt>
                <c:pt idx="262">
                  <c:v>6.13</c:v>
                </c:pt>
                <c:pt idx="263">
                  <c:v>6.1400000000000006</c:v>
                </c:pt>
                <c:pt idx="264">
                  <c:v>6.1499999999999995</c:v>
                </c:pt>
                <c:pt idx="265">
                  <c:v>6.1599999999999975</c:v>
                </c:pt>
                <c:pt idx="266">
                  <c:v>6.17</c:v>
                </c:pt>
                <c:pt idx="267">
                  <c:v>6.18</c:v>
                </c:pt>
                <c:pt idx="268">
                  <c:v>6.1899999999999995</c:v>
                </c:pt>
                <c:pt idx="269">
                  <c:v>6.2</c:v>
                </c:pt>
                <c:pt idx="270">
                  <c:v>6.21</c:v>
                </c:pt>
                <c:pt idx="271">
                  <c:v>6.2200000000000006</c:v>
                </c:pt>
                <c:pt idx="272">
                  <c:v>6.23</c:v>
                </c:pt>
                <c:pt idx="273">
                  <c:v>6.24</c:v>
                </c:pt>
                <c:pt idx="274">
                  <c:v>6.25</c:v>
                </c:pt>
                <c:pt idx="275">
                  <c:v>6.26</c:v>
                </c:pt>
                <c:pt idx="276">
                  <c:v>6.2700000000000014</c:v>
                </c:pt>
                <c:pt idx="277">
                  <c:v>6.28</c:v>
                </c:pt>
                <c:pt idx="278">
                  <c:v>6.29</c:v>
                </c:pt>
                <c:pt idx="279">
                  <c:v>6.3000000000000007</c:v>
                </c:pt>
                <c:pt idx="280">
                  <c:v>6.3100000000000005</c:v>
                </c:pt>
                <c:pt idx="281">
                  <c:v>6.3199999999999985</c:v>
                </c:pt>
                <c:pt idx="282">
                  <c:v>6.33</c:v>
                </c:pt>
                <c:pt idx="283">
                  <c:v>6.34</c:v>
                </c:pt>
                <c:pt idx="284">
                  <c:v>6.35</c:v>
                </c:pt>
                <c:pt idx="285">
                  <c:v>6.3599999999999985</c:v>
                </c:pt>
                <c:pt idx="286">
                  <c:v>6.37</c:v>
                </c:pt>
                <c:pt idx="287">
                  <c:v>6.38</c:v>
                </c:pt>
                <c:pt idx="288">
                  <c:v>6.3900000000000006</c:v>
                </c:pt>
                <c:pt idx="289">
                  <c:v>6.4</c:v>
                </c:pt>
                <c:pt idx="290">
                  <c:v>6.41</c:v>
                </c:pt>
                <c:pt idx="291">
                  <c:v>6.42</c:v>
                </c:pt>
                <c:pt idx="292">
                  <c:v>6.4300000000000024</c:v>
                </c:pt>
                <c:pt idx="293">
                  <c:v>6.44</c:v>
                </c:pt>
                <c:pt idx="294">
                  <c:v>6.45</c:v>
                </c:pt>
                <c:pt idx="295">
                  <c:v>6.46</c:v>
                </c:pt>
                <c:pt idx="296">
                  <c:v>6.4700000000000024</c:v>
                </c:pt>
                <c:pt idx="297">
                  <c:v>6.48</c:v>
                </c:pt>
                <c:pt idx="298">
                  <c:v>6.49</c:v>
                </c:pt>
                <c:pt idx="299">
                  <c:v>6.5</c:v>
                </c:pt>
                <c:pt idx="300">
                  <c:v>6.51</c:v>
                </c:pt>
                <c:pt idx="301">
                  <c:v>6.52</c:v>
                </c:pt>
                <c:pt idx="302">
                  <c:v>6.53</c:v>
                </c:pt>
                <c:pt idx="303">
                  <c:v>6.54</c:v>
                </c:pt>
                <c:pt idx="304">
                  <c:v>6.55</c:v>
                </c:pt>
                <c:pt idx="305">
                  <c:v>6.56</c:v>
                </c:pt>
                <c:pt idx="306">
                  <c:v>6.57</c:v>
                </c:pt>
                <c:pt idx="307">
                  <c:v>6.58</c:v>
                </c:pt>
                <c:pt idx="308">
                  <c:v>6.59</c:v>
                </c:pt>
                <c:pt idx="309">
                  <c:v>6.6</c:v>
                </c:pt>
                <c:pt idx="310">
                  <c:v>6.6099999999999985</c:v>
                </c:pt>
                <c:pt idx="311">
                  <c:v>6.6199999999999966</c:v>
                </c:pt>
                <c:pt idx="312">
                  <c:v>6.63</c:v>
                </c:pt>
                <c:pt idx="313">
                  <c:v>6.64</c:v>
                </c:pt>
                <c:pt idx="314">
                  <c:v>6.6499999999999995</c:v>
                </c:pt>
                <c:pt idx="315">
                  <c:v>6.6599999999999975</c:v>
                </c:pt>
                <c:pt idx="316">
                  <c:v>6.67</c:v>
                </c:pt>
                <c:pt idx="317">
                  <c:v>6.68</c:v>
                </c:pt>
                <c:pt idx="318">
                  <c:v>6.6899999999999995</c:v>
                </c:pt>
                <c:pt idx="319">
                  <c:v>6.7</c:v>
                </c:pt>
                <c:pt idx="320">
                  <c:v>6.71</c:v>
                </c:pt>
                <c:pt idx="321">
                  <c:v>6.72</c:v>
                </c:pt>
                <c:pt idx="322">
                  <c:v>6.73</c:v>
                </c:pt>
                <c:pt idx="323">
                  <c:v>6.74</c:v>
                </c:pt>
                <c:pt idx="324">
                  <c:v>6.75</c:v>
                </c:pt>
                <c:pt idx="325">
                  <c:v>6.76</c:v>
                </c:pt>
                <c:pt idx="326">
                  <c:v>6.7700000000000014</c:v>
                </c:pt>
                <c:pt idx="327">
                  <c:v>6.78</c:v>
                </c:pt>
                <c:pt idx="328">
                  <c:v>6.79</c:v>
                </c:pt>
                <c:pt idx="329">
                  <c:v>6.8</c:v>
                </c:pt>
                <c:pt idx="330">
                  <c:v>6.81</c:v>
                </c:pt>
                <c:pt idx="331">
                  <c:v>6.8199999999999985</c:v>
                </c:pt>
                <c:pt idx="332">
                  <c:v>6.83</c:v>
                </c:pt>
                <c:pt idx="333">
                  <c:v>6.84</c:v>
                </c:pt>
                <c:pt idx="334">
                  <c:v>6.85</c:v>
                </c:pt>
                <c:pt idx="335">
                  <c:v>6.8599999999999985</c:v>
                </c:pt>
                <c:pt idx="336">
                  <c:v>6.87</c:v>
                </c:pt>
                <c:pt idx="337">
                  <c:v>6.88</c:v>
                </c:pt>
                <c:pt idx="338">
                  <c:v>6.89</c:v>
                </c:pt>
                <c:pt idx="339">
                  <c:v>6.9</c:v>
                </c:pt>
                <c:pt idx="340">
                  <c:v>6.91</c:v>
                </c:pt>
                <c:pt idx="341">
                  <c:v>6.92</c:v>
                </c:pt>
                <c:pt idx="342">
                  <c:v>6.9300000000000024</c:v>
                </c:pt>
                <c:pt idx="343">
                  <c:v>6.94</c:v>
                </c:pt>
                <c:pt idx="344">
                  <c:v>6.95</c:v>
                </c:pt>
                <c:pt idx="345">
                  <c:v>6.96</c:v>
                </c:pt>
                <c:pt idx="346">
                  <c:v>6.9700000000000024</c:v>
                </c:pt>
                <c:pt idx="347">
                  <c:v>6.98</c:v>
                </c:pt>
                <c:pt idx="348">
                  <c:v>6.99</c:v>
                </c:pt>
                <c:pt idx="349">
                  <c:v>7</c:v>
                </c:pt>
              </c:numCache>
            </c:numRef>
          </c:xVal>
          <c:yVal>
            <c:numRef>
              <c:f>Figure10!$T$9:$T$359</c:f>
              <c:numCache>
                <c:formatCode>General</c:formatCode>
                <c:ptCount val="350"/>
                <c:pt idx="0">
                  <c:v>5.7665058753226722E-20</c:v>
                </c:pt>
                <c:pt idx="1">
                  <c:v>7.5616608720373064E-20</c:v>
                </c:pt>
                <c:pt idx="2">
                  <c:v>9.9066683127064795E-20</c:v>
                </c:pt>
                <c:pt idx="3">
                  <c:v>1.2967135496605894E-19</c:v>
                </c:pt>
                <c:pt idx="4">
                  <c:v>1.6957682755294374E-19</c:v>
                </c:pt>
                <c:pt idx="5">
                  <c:v>2.2156187191056192E-19</c:v>
                </c:pt>
                <c:pt idx="6">
                  <c:v>2.8922087720636194E-19</c:v>
                </c:pt>
                <c:pt idx="7">
                  <c:v>3.771988655859492E-19</c:v>
                </c:pt>
                <c:pt idx="8">
                  <c:v>4.914929296982117E-19</c:v>
                </c:pt>
                <c:pt idx="9">
                  <c:v>6.3983848999888253E-19</c:v>
                </c:pt>
                <c:pt idx="10">
                  <c:v>8.3220375712573307E-19</c:v>
                </c:pt>
                <c:pt idx="11">
                  <c:v>1.081422095349503E-18</c:v>
                </c:pt>
                <c:pt idx="12">
                  <c:v>1.403999958721883E-18</c:v>
                </c:pt>
                <c:pt idx="13">
                  <c:v>1.8211481409001218E-18</c:v>
                </c:pt>
                <c:pt idx="14">
                  <c:v>2.3600967792431653E-18</c:v>
                </c:pt>
                <c:pt idx="15">
                  <c:v>3.9529206626479423E-18</c:v>
                </c:pt>
                <c:pt idx="16">
                  <c:v>5.1088354653065034E-18</c:v>
                </c:pt>
                <c:pt idx="17">
                  <c:v>6.5967835062688448E-18</c:v>
                </c:pt>
                <c:pt idx="18">
                  <c:v>8.5103825081331704E-18</c:v>
                </c:pt>
                <c:pt idx="19">
                  <c:v>1.0969137954102972E-17</c:v>
                </c:pt>
                <c:pt idx="20">
                  <c:v>1.4125457488613116E-17</c:v>
                </c:pt>
                <c:pt idx="21">
                  <c:v>1.8173525689222563E-17</c:v>
                </c:pt>
                <c:pt idx="22">
                  <c:v>2.3360521623345033E-17</c:v>
                </c:pt>
                <c:pt idx="23">
                  <c:v>3.0000783749943425E-17</c:v>
                </c:pt>
                <c:pt idx="24">
                  <c:v>3.849367902606699E-17</c:v>
                </c:pt>
                <c:pt idx="25">
                  <c:v>4.9346122775902547E-17</c:v>
                </c:pt>
                <c:pt idx="26">
                  <c:v>6.3200931911240777E-17</c:v>
                </c:pt>
                <c:pt idx="27">
                  <c:v>8.0872487465534831E-17</c:v>
                </c:pt>
                <c:pt idx="28">
                  <c:v>1.0339154666649988E-16</c:v>
                </c:pt>
                <c:pt idx="29">
                  <c:v>1.3206149657765599E-16</c:v>
                </c:pt>
                <c:pt idx="30">
                  <c:v>1.6852890113576596E-16</c:v>
                </c:pt>
                <c:pt idx="31">
                  <c:v>2.1487188627859065E-16</c:v>
                </c:pt>
                <c:pt idx="32">
                  <c:v>2.7371076452213264E-16</c:v>
                </c:pt>
                <c:pt idx="33">
                  <c:v>3.4834635840957476E-16</c:v>
                </c:pt>
                <c:pt idx="34">
                  <c:v>4.42932787678448E-16</c:v>
                </c:pt>
                <c:pt idx="35">
                  <c:v>5.6269309389744936E-16</c:v>
                </c:pt>
                <c:pt idx="36">
                  <c:v>7.1418805715482467E-16</c:v>
                </c:pt>
                <c:pt idx="37">
                  <c:v>9.0565099551489055E-16</c:v>
                </c:pt>
                <c:pt idx="38">
                  <c:v>1.1474043308589842E-15</c:v>
                </c:pt>
                <c:pt idx="39">
                  <c:v>1.4523773777085859E-15</c:v>
                </c:pt>
                <c:pt idx="40">
                  <c:v>1.8367493144067496E-15</c:v>
                </c:pt>
                <c:pt idx="41">
                  <c:v>2.3207468101616016E-15</c:v>
                </c:pt>
                <c:pt idx="42">
                  <c:v>2.9296325268406935E-15</c:v>
                </c:pt>
                <c:pt idx="43">
                  <c:v>3.6949289571036692E-15</c:v>
                </c:pt>
                <c:pt idx="44">
                  <c:v>4.6559321220012726E-15</c:v>
                </c:pt>
                <c:pt idx="45">
                  <c:v>5.8615819196404724E-15</c:v>
                </c:pt>
                <c:pt idx="46">
                  <c:v>7.3727708598424005E-15</c:v>
                </c:pt>
                <c:pt idx="47">
                  <c:v>9.2651911013749412E-15</c:v>
                </c:pt>
                <c:pt idx="48">
                  <c:v>1.1632841806123924E-14</c:v>
                </c:pt>
                <c:pt idx="49">
                  <c:v>1.4592345652762373E-14</c:v>
                </c:pt>
                <c:pt idx="50">
                  <c:v>1.8288255888292754E-14</c:v>
                </c:pt>
                <c:pt idx="51">
                  <c:v>2.2899574710487877E-14</c:v>
                </c:pt>
                <c:pt idx="52">
                  <c:v>2.8647751469947732E-14</c:v>
                </c:pt>
                <c:pt idx="53">
                  <c:v>3.5806486833853779E-14</c:v>
                </c:pt>
                <c:pt idx="54">
                  <c:v>4.4713738667047095E-14</c:v>
                </c:pt>
                <c:pt idx="55">
                  <c:v>5.5786409348437215E-14</c:v>
                </c:pt>
                <c:pt idx="56">
                  <c:v>6.9538295398115503E-14</c:v>
                </c:pt>
                <c:pt idx="57">
                  <c:v>8.6602002029707149E-14</c:v>
                </c:pt>
                <c:pt idx="58">
                  <c:v>1.0775567158897334E-13</c:v>
                </c:pt>
                <c:pt idx="59">
                  <c:v>1.3395555057246601E-13</c:v>
                </c:pt>
                <c:pt idx="60">
                  <c:v>1.6637563070516111E-13</c:v>
                </c:pt>
                <c:pt idx="61">
                  <c:v>2.064558521036975E-13</c:v>
                </c:pt>
                <c:pt idx="62">
                  <c:v>2.5596065879860973E-13</c:v>
                </c:pt>
                <c:pt idx="63">
                  <c:v>3.1705005821005806E-13</c:v>
                </c:pt>
                <c:pt idx="64">
                  <c:v>3.923657676289553E-13</c:v>
                </c:pt>
                <c:pt idx="65">
                  <c:v>4.8513554538327402E-13</c:v>
                </c:pt>
                <c:pt idx="66">
                  <c:v>5.992994175085525E-13</c:v>
                </c:pt>
                <c:pt idx="67">
                  <c:v>7.3966224042306855E-13</c:v>
                </c:pt>
                <c:pt idx="68">
                  <c:v>9.1207790749970965E-13</c:v>
                </c:pt>
                <c:pt idx="69">
                  <c:v>1.123671537345475E-12</c:v>
                </c:pt>
                <c:pt idx="70">
                  <c:v>1.3831072031057542E-12</c:v>
                </c:pt>
                <c:pt idx="71">
                  <c:v>1.700910209186868E-12</c:v>
                </c:pt>
                <c:pt idx="72">
                  <c:v>2.0898546341283499E-12</c:v>
                </c:pt>
                <c:pt idx="73">
                  <c:v>2.5654288822484654E-12</c:v>
                </c:pt>
                <c:pt idx="74">
                  <c:v>3.1463943760644453E-12</c:v>
                </c:pt>
                <c:pt idx="75">
                  <c:v>3.8554553390858255E-12</c:v>
                </c:pt>
                <c:pt idx="76">
                  <c:v>4.7200609372898607E-12</c:v>
                </c:pt>
                <c:pt idx="77">
                  <c:v>5.7733649519801205E-12</c:v>
                </c:pt>
                <c:pt idx="78">
                  <c:v>7.0553727448031914E-12</c:v>
                </c:pt>
                <c:pt idx="79">
                  <c:v>8.6143106608483447E-12</c:v>
                </c:pt>
                <c:pt idx="80">
                  <c:v>1.050825932902099E-11</c:v>
                </c:pt>
                <c:pt idx="81">
                  <c:v>1.2807099711491977E-11</c:v>
                </c:pt>
                <c:pt idx="82">
                  <c:v>1.5594829400255922E-11</c:v>
                </c:pt>
                <c:pt idx="83">
                  <c:v>1.8972316759232445E-11</c:v>
                </c:pt>
                <c:pt idx="84">
                  <c:v>2.3060572295431401E-11</c:v>
                </c:pt>
                <c:pt idx="85">
                  <c:v>2.8004630376969428E-11</c:v>
                </c:pt>
                <c:pt idx="86">
                  <c:v>3.3978150402310316E-11</c:v>
                </c:pt>
                <c:pt idx="87">
                  <c:v>4.1188865110916228E-11</c:v>
                </c:pt>
                <c:pt idx="88">
                  <c:v>4.9885025306873259E-11</c:v>
                </c:pt>
                <c:pt idx="89">
                  <c:v>6.0363015296367725E-11</c:v>
                </c:pt>
                <c:pt idx="90">
                  <c:v>7.2976342332386811E-11</c:v>
                </c:pt>
                <c:pt idx="91">
                  <c:v>8.8146236902045485E-11</c:v>
                </c:pt>
                <c:pt idx="92">
                  <c:v>1.0637413944938433E-10</c:v>
                </c:pt>
                <c:pt idx="93">
                  <c:v>1.2825639385488045E-10</c:v>
                </c:pt>
                <c:pt idx="94">
                  <c:v>1.5450151954757161E-10</c:v>
                </c:pt>
                <c:pt idx="95">
                  <c:v>1.8595049347420009E-10</c:v>
                </c:pt>
                <c:pt idx="96">
                  <c:v>2.2360054138395292E-10</c:v>
                </c:pt>
                <c:pt idx="97">
                  <c:v>2.6863301623871028E-10</c:v>
                </c:pt>
                <c:pt idx="98">
                  <c:v>3.2244603141209993E-10</c:v>
                </c:pt>
                <c:pt idx="99">
                  <c:v>3.8669261925347588E-10</c:v>
                </c:pt>
                <c:pt idx="100">
                  <c:v>4.633253033101834E-10</c:v>
                </c:pt>
                <c:pt idx="101">
                  <c:v>5.5464810697994332E-10</c:v>
                </c:pt>
                <c:pt idx="102">
                  <c:v>6.6337717478960492E-10</c:v>
                </c:pt>
                <c:pt idx="103">
                  <c:v>7.9271135730706989E-10</c:v>
                </c:pt>
                <c:pt idx="104">
                  <c:v>9.4641430960826402E-10</c:v>
                </c:pt>
                <c:pt idx="105">
                  <c:v>1.1289098792620617E-9</c:v>
                </c:pt>
                <c:pt idx="129">
                  <c:v>5.9474769780188155E-8</c:v>
                </c:pt>
                <c:pt idx="130">
                  <c:v>6.938086288377277E-8</c:v>
                </c:pt>
                <c:pt idx="131">
                  <c:v>8.0865237634953304E-8</c:v>
                </c:pt>
                <c:pt idx="132">
                  <c:v>9.4167010616930738E-8</c:v>
                </c:pt>
                <c:pt idx="133">
                  <c:v>1.0955972613135956E-7</c:v>
                </c:pt>
                <c:pt idx="134">
                  <c:v>1.2735561883969831E-7</c:v>
                </c:pt>
                <c:pt idx="135">
                  <c:v>1.479110968216639E-7</c:v>
                </c:pt>
                <c:pt idx="136">
                  <c:v>1.7163224052430107E-7</c:v>
                </c:pt>
                <c:pt idx="137">
                  <c:v>1.9898148245212329E-7</c:v>
                </c:pt>
                <c:pt idx="138">
                  <c:v>2.3048476447074174E-7</c:v>
                </c:pt>
                <c:pt idx="139">
                  <c:v>2.6673974618640966E-7</c:v>
                </c:pt>
                <c:pt idx="140">
                  <c:v>3.0842484598836442E-7</c:v>
                </c:pt>
                <c:pt idx="141">
                  <c:v>3.5630937578746022E-7</c:v>
                </c:pt>
                <c:pt idx="142">
                  <c:v>4.1126482928977345E-7</c:v>
                </c:pt>
                <c:pt idx="143">
                  <c:v>4.7427746198592013E-7</c:v>
                </c:pt>
                <c:pt idx="144">
                  <c:v>5.4646226781196886E-7</c:v>
                </c:pt>
                <c:pt idx="145">
                  <c:v>6.2907842663828827E-7</c:v>
                </c:pt>
                <c:pt idx="146">
                  <c:v>7.2354659966023687E-7</c:v>
                </c:pt>
                <c:pt idx="147">
                  <c:v>8.3146792003386289E-7</c:v>
                </c:pt>
                <c:pt idx="148">
                  <c:v>9.5464509956234406E-7</c:v>
                </c:pt>
                <c:pt idx="149">
                  <c:v>1.0951056782926301E-6</c:v>
                </c:pt>
                <c:pt idx="150">
                  <c:v>1.2551277482431062E-6</c:v>
                </c:pt>
                <c:pt idx="151">
                  <c:v>1.4372682619190394E-6</c:v>
                </c:pt>
                <c:pt idx="152">
                  <c:v>1.6443941796640118E-6</c:v>
                </c:pt>
                <c:pt idx="153">
                  <c:v>1.8797167407958026E-6</c:v>
                </c:pt>
                <c:pt idx="154">
                  <c:v>2.1468290633008852E-6</c:v>
                </c:pt>
                <c:pt idx="155">
                  <c:v>2.4497473569207348E-6</c:v>
                </c:pt>
                <c:pt idx="156">
                  <c:v>2.7929560790318618E-6</c:v>
                </c:pt>
                <c:pt idx="157">
                  <c:v>3.1814572692112846E-6</c:v>
                </c:pt>
                <c:pt idx="158">
                  <c:v>3.6208244602576093E-6</c:v>
                </c:pt>
                <c:pt idx="159">
                  <c:v>4.1172614389117933E-6</c:v>
                </c:pt>
                <c:pt idx="160">
                  <c:v>4.677666243382314E-6</c:v>
                </c:pt>
                <c:pt idx="161">
                  <c:v>5.3097007779235072E-6</c:v>
                </c:pt>
                <c:pt idx="162">
                  <c:v>6.0218663840594862E-6</c:v>
                </c:pt>
                <c:pt idx="163">
                  <c:v>6.8235858194953818E-6</c:v>
                </c:pt>
                <c:pt idx="164">
                  <c:v>7.7252920217474813E-6</c:v>
                </c:pt>
                <c:pt idx="165">
                  <c:v>8.7385241022652778E-6</c:v>
                </c:pt>
                <c:pt idx="166">
                  <c:v>9.8760309919688789E-6</c:v>
                </c:pt>
                <c:pt idx="167">
                  <c:v>1.1151883199849229E-5</c:v>
                </c:pt>
                <c:pt idx="168">
                  <c:v>1.2581593125040605E-5</c:v>
                </c:pt>
                <c:pt idx="169">
                  <c:v>1.4182244397016387E-5</c:v>
                </c:pt>
                <c:pt idx="170">
                  <c:v>1.5972630695284629E-5</c:v>
                </c:pt>
                <c:pt idx="171">
                  <c:v>1.7973404516512659E-5</c:v>
                </c:pt>
                <c:pt idx="172">
                  <c:v>2.0207236353385615E-5</c:v>
                </c:pt>
                <c:pt idx="173">
                  <c:v>2.2698984739577602E-5</c:v>
                </c:pt>
                <c:pt idx="174">
                  <c:v>2.5475877602421428E-5</c:v>
                </c:pt>
                <c:pt idx="175">
                  <c:v>2.8567705363193892E-5</c:v>
                </c:pt>
                <c:pt idx="176">
                  <c:v>3.2007026190165251E-5</c:v>
                </c:pt>
                <c:pt idx="177">
                  <c:v>3.5829383801322577E-5</c:v>
                </c:pt>
                <c:pt idx="178">
                  <c:v>4.0073538174412174E-5</c:v>
                </c:pt>
                <c:pt idx="179">
                  <c:v>4.4781709494170504E-5</c:v>
                </c:pt>
                <c:pt idx="180">
                  <c:v>4.9999835619443432E-5</c:v>
                </c:pt>
                <c:pt idx="181">
                  <c:v>5.5777843315509884E-5</c:v>
                </c:pt>
                <c:pt idx="182">
                  <c:v>6.2169933433930269E-5</c:v>
                </c:pt>
                <c:pt idx="183">
                  <c:v>6.9234880167206434E-5</c:v>
                </c:pt>
                <c:pt idx="184">
                  <c:v>7.7036344435048001E-5</c:v>
                </c:pt>
                <c:pt idx="185">
                  <c:v>8.5643201386195216E-5</c:v>
                </c:pt>
                <c:pt idx="186">
                  <c:v>9.5129881911014055E-5</c:v>
                </c:pt>
                <c:pt idx="187">
                  <c:v>1.0557672797423261E-4</c:v>
                </c:pt>
                <c:pt idx="188">
                  <c:v>1.1707036147252954E-4</c:v>
                </c:pt>
                <c:pt idx="189">
                  <c:v>1.2970406621744317E-4</c:v>
                </c:pt>
                <c:pt idx="190">
                  <c:v>1.4357818252431001E-4</c:v>
                </c:pt>
                <c:pt idx="191">
                  <c:v>1.5880051376541106E-4</c:v>
                </c:pt>
                <c:pt idx="192">
                  <c:v>1.7548674411189984E-4</c:v>
                </c:pt>
                <c:pt idx="193">
                  <c:v>1.93760866548954E-4</c:v>
                </c:pt>
                <c:pt idx="194">
                  <c:v>2.1375562009960333E-4</c:v>
                </c:pt>
                <c:pt idx="195">
                  <c:v>2.3561293503840592E-4</c:v>
                </c:pt>
                <c:pt idx="196">
                  <c:v>2.5948438471257612E-4</c:v>
                </c:pt>
                <c:pt idx="197">
                  <c:v>2.8553164242227646E-4</c:v>
                </c:pt>
                <c:pt idx="198">
                  <c:v>3.1392694163607019E-4</c:v>
                </c:pt>
                <c:pt idx="199">
                  <c:v>3.448535376414832E-4</c:v>
                </c:pt>
                <c:pt idx="200">
                  <c:v>3.7850616854780904E-4</c:v>
                </c:pt>
                <c:pt idx="201">
                  <c:v>4.1509151337593283E-4</c:v>
                </c:pt>
                <c:pt idx="202">
                  <c:v>4.5482864478316973E-4</c:v>
                </c:pt>
                <c:pt idx="203">
                  <c:v>4.9794947378664417E-4</c:v>
                </c:pt>
                <c:pt idx="204">
                  <c:v>5.4469918366587987E-4</c:v>
                </c:pt>
                <c:pt idx="205">
                  <c:v>5.9533665004274123E-4</c:v>
                </c:pt>
                <c:pt idx="206">
                  <c:v>6.5013484396223183E-4</c:v>
                </c:pt>
                <c:pt idx="207">
                  <c:v>7.0938121462751414E-4</c:v>
                </c:pt>
                <c:pt idx="208">
                  <c:v>7.7337804827968333E-4</c:v>
                </c:pt>
                <c:pt idx="209">
                  <c:v>8.4244279956359838E-4</c:v>
                </c:pt>
                <c:pt idx="210">
                  <c:v>9.1690839157965664E-4</c:v>
                </c:pt>
                <c:pt idx="211">
                  <c:v>9.9712348069633792E-4</c:v>
                </c:pt>
                <c:pt idx="212">
                  <c:v>1.0834526820904639E-3</c:v>
                </c:pt>
                <c:pt idx="213">
                  <c:v>1.1762767518899361E-3</c:v>
                </c:pt>
                <c:pt idx="214">
                  <c:v>1.2759927217239201E-3</c:v>
                </c:pt>
                <c:pt idx="215">
                  <c:v>1.3830139814373925E-3</c:v>
                </c:pt>
                <c:pt idx="216">
                  <c:v>1.4977703057045177E-3</c:v>
                </c:pt>
                <c:pt idx="217">
                  <c:v>1.6207078202775404E-3</c:v>
                </c:pt>
                <c:pt idx="218">
                  <c:v>1.7522889036412726E-3</c:v>
                </c:pt>
                <c:pt idx="219">
                  <c:v>1.8929920199050457E-3</c:v>
                </c:pt>
                <c:pt idx="220">
                  <c:v>2.0433114788591315E-3</c:v>
                </c:pt>
                <c:pt idx="221">
                  <c:v>2.2037571192509348E-3</c:v>
                </c:pt>
                <c:pt idx="222">
                  <c:v>2.3748539115003037E-3</c:v>
                </c:pt>
                <c:pt idx="223">
                  <c:v>2.5571414762732658E-3</c:v>
                </c:pt>
                <c:pt idx="224">
                  <c:v>2.7511735155705186E-3</c:v>
                </c:pt>
                <c:pt idx="225">
                  <c:v>2.9575171532633246E-3</c:v>
                </c:pt>
                <c:pt idx="226">
                  <c:v>3.1767521823224602E-3</c:v>
                </c:pt>
                <c:pt idx="227">
                  <c:v>3.4094702163392611E-3</c:v>
                </c:pt>
                <c:pt idx="228">
                  <c:v>3.6562737433278492E-3</c:v>
                </c:pt>
                <c:pt idx="229">
                  <c:v>3.9177750802276892E-3</c:v>
                </c:pt>
                <c:pt idx="230">
                  <c:v>4.1945952269902848E-3</c:v>
                </c:pt>
                <c:pt idx="231">
                  <c:v>4.4873626196370413E-3</c:v>
                </c:pt>
                <c:pt idx="232">
                  <c:v>4.7967117822091086E-3</c:v>
                </c:pt>
                <c:pt idx="233">
                  <c:v>5.1232818781010254E-3</c:v>
                </c:pt>
                <c:pt idx="234">
                  <c:v>5.4677151618643914E-3</c:v>
                </c:pt>
                <c:pt idx="235">
                  <c:v>5.8306553331951934E-3</c:v>
                </c:pt>
                <c:pt idx="236">
                  <c:v>6.2127457954659401E-3</c:v>
                </c:pt>
                <c:pt idx="237">
                  <c:v>6.6146278218317828E-3</c:v>
                </c:pt>
                <c:pt idx="238">
                  <c:v>7.0369386326261975E-3</c:v>
                </c:pt>
                <c:pt idx="239">
                  <c:v>7.4803093884572413E-3</c:v>
                </c:pt>
                <c:pt idx="240">
                  <c:v>7.9453631041208426E-3</c:v>
                </c:pt>
                <c:pt idx="241">
                  <c:v>8.4327124891534714E-3</c:v>
                </c:pt>
                <c:pt idx="242">
                  <c:v>8.9429577215514987E-3</c:v>
                </c:pt>
                <c:pt idx="243">
                  <c:v>9.4766841618784767E-3</c:v>
                </c:pt>
                <c:pt idx="244">
                  <c:v>1.0034460015665965E-2</c:v>
                </c:pt>
                <c:pt idx="245">
                  <c:v>1.061683395267461E-2</c:v>
                </c:pt>
                <c:pt idx="246">
                  <c:v>1.1224332692218765E-2</c:v>
                </c:pt>
                <c:pt idx="247">
                  <c:v>1.1857458564362922E-2</c:v>
                </c:pt>
                <c:pt idx="248">
                  <c:v>1.2516687057370558E-2</c:v>
                </c:pt>
                <c:pt idx="249">
                  <c:v>1.3202464362303601E-2</c:v>
                </c:pt>
                <c:pt idx="250">
                  <c:v>1.3915204926151918E-2</c:v>
                </c:pt>
                <c:pt idx="251">
                  <c:v>1.4655289025292928E-2</c:v>
                </c:pt>
                <c:pt idx="252">
                  <c:v>1.5423060371438127E-2</c:v>
                </c:pt>
                <c:pt idx="253">
                  <c:v>1.6218823762523541E-2</c:v>
                </c:pt>
                <c:pt idx="254">
                  <c:v>1.7042842791224932E-2</c:v>
                </c:pt>
                <c:pt idx="255">
                  <c:v>1.7895337623927622E-2</c:v>
                </c:pt>
                <c:pt idx="256">
                  <c:v>1.8776482863057789E-2</c:v>
                </c:pt>
                <c:pt idx="257">
                  <c:v>1.9686405505669427E-2</c:v>
                </c:pt>
                <c:pt idx="258">
                  <c:v>2.0625183011089405E-2</c:v>
                </c:pt>
                <c:pt idx="259">
                  <c:v>2.1592841490244291E-2</c:v>
                </c:pt>
                <c:pt idx="260">
                  <c:v>2.2589354029019407E-2</c:v>
                </c:pt>
                <c:pt idx="261">
                  <c:v>2.3614639157648377E-2</c:v>
                </c:pt>
                <c:pt idx="262">
                  <c:v>2.4668559477682227E-2</c:v>
                </c:pt>
                <c:pt idx="263">
                  <c:v>2.5750920457547653E-2</c:v>
                </c:pt>
                <c:pt idx="264">
                  <c:v>2.6861469407086676E-2</c:v>
                </c:pt>
                <c:pt idx="265">
                  <c:v>2.7999894640757705E-2</c:v>
                </c:pt>
                <c:pt idx="266">
                  <c:v>2.9165824838386162E-2</c:v>
                </c:pt>
                <c:pt idx="267">
                  <c:v>3.0358828611486248E-2</c:v>
                </c:pt>
                <c:pt idx="268">
                  <c:v>3.1578414282225756E-2</c:v>
                </c:pt>
                <c:pt idx="269">
                  <c:v>3.2824029881100031E-2</c:v>
                </c:pt>
                <c:pt idx="270">
                  <c:v>3.4095063368295354E-2</c:v>
                </c:pt>
                <c:pt idx="271">
                  <c:v>3.539084308259581E-2</c:v>
                </c:pt>
                <c:pt idx="272">
                  <c:v>3.671063842049823E-2</c:v>
                </c:pt>
                <c:pt idx="273">
                  <c:v>3.8053660746980314E-2</c:v>
                </c:pt>
                <c:pt idx="274">
                  <c:v>3.941906453810138E-2</c:v>
                </c:pt>
                <c:pt idx="275">
                  <c:v>4.0805948754336303E-2</c:v>
                </c:pt>
                <c:pt idx="276">
                  <c:v>4.2213358442239002E-2</c:v>
                </c:pt>
                <c:pt idx="277">
                  <c:v>4.3640286560727846E-2</c:v>
                </c:pt>
                <c:pt idx="278">
                  <c:v>4.5085676026977092E-2</c:v>
                </c:pt>
                <c:pt idx="279">
                  <c:v>4.6548421975611903E-2</c:v>
                </c:pt>
                <c:pt idx="280">
                  <c:v>4.8027374223629384E-2</c:v>
                </c:pt>
                <c:pt idx="281">
                  <c:v>4.9521339932236522E-2</c:v>
                </c:pt>
                <c:pt idx="282">
                  <c:v>5.1029086455591392E-2</c:v>
                </c:pt>
                <c:pt idx="283">
                  <c:v>5.2549344365303445E-2</c:v>
                </c:pt>
                <c:pt idx="284">
                  <c:v>5.4080810638441938E-2</c:v>
                </c:pt>
                <c:pt idx="285">
                  <c:v>5.5622151995804579E-2</c:v>
                </c:pt>
                <c:pt idx="286">
                  <c:v>5.7172008376253455E-2</c:v>
                </c:pt>
                <c:pt idx="287">
                  <c:v>5.8728996532052428E-2</c:v>
                </c:pt>
                <c:pt idx="288">
                  <c:v>6.0291713729403833E-2</c:v>
                </c:pt>
                <c:pt idx="289">
                  <c:v>6.1858741537687986E-2</c:v>
                </c:pt>
                <c:pt idx="290">
                  <c:v>6.3428649690361202E-2</c:v>
                </c:pt>
                <c:pt idx="291">
                  <c:v>6.5000000000000002E-2</c:v>
                </c:pt>
                <c:pt idx="292">
                  <c:v>6.6571350309638802E-2</c:v>
                </c:pt>
                <c:pt idx="293">
                  <c:v>6.8141258462311866E-2</c:v>
                </c:pt>
                <c:pt idx="294">
                  <c:v>6.9708286270596595E-2</c:v>
                </c:pt>
                <c:pt idx="295">
                  <c:v>7.1271003467947555E-2</c:v>
                </c:pt>
                <c:pt idx="296">
                  <c:v>7.2827991623747118E-2</c:v>
                </c:pt>
                <c:pt idx="297">
                  <c:v>7.4377848004195432E-2</c:v>
                </c:pt>
                <c:pt idx="298">
                  <c:v>7.5919189361558406E-2</c:v>
                </c:pt>
                <c:pt idx="299">
                  <c:v>7.7450655634696483E-2</c:v>
                </c:pt>
                <c:pt idx="300">
                  <c:v>7.8970913544408633E-2</c:v>
                </c:pt>
                <c:pt idx="301">
                  <c:v>8.0478660067763844E-2</c:v>
                </c:pt>
                <c:pt idx="302">
                  <c:v>8.1972625776370753E-2</c:v>
                </c:pt>
                <c:pt idx="303">
                  <c:v>8.3451578024388254E-2</c:v>
                </c:pt>
                <c:pt idx="304">
                  <c:v>8.4914323973023662E-2</c:v>
                </c:pt>
                <c:pt idx="305">
                  <c:v>8.6359713439272123E-2</c:v>
                </c:pt>
                <c:pt idx="306">
                  <c:v>8.7786641557761003E-2</c:v>
                </c:pt>
                <c:pt idx="307">
                  <c:v>8.9194051245664221E-2</c:v>
                </c:pt>
                <c:pt idx="308">
                  <c:v>9.0580935461898701E-2</c:v>
                </c:pt>
                <c:pt idx="309">
                  <c:v>9.1946339253019704E-2</c:v>
                </c:pt>
                <c:pt idx="310">
                  <c:v>9.3289361579501892E-2</c:v>
                </c:pt>
                <c:pt idx="311">
                  <c:v>9.4609156917404347E-2</c:v>
                </c:pt>
                <c:pt idx="312">
                  <c:v>9.5904936631704657E-2</c:v>
                </c:pt>
                <c:pt idx="313">
                  <c:v>9.7175970118900043E-2</c:v>
                </c:pt>
                <c:pt idx="314">
                  <c:v>9.842158571777429E-2</c:v>
                </c:pt>
                <c:pt idx="315">
                  <c:v>9.9641171388513763E-2</c:v>
                </c:pt>
                <c:pt idx="316">
                  <c:v>0.10083417516161423</c:v>
                </c:pt>
                <c:pt idx="317">
                  <c:v>0.10200010535924232</c:v>
                </c:pt>
                <c:pt idx="318">
                  <c:v>0.10313853059291342</c:v>
                </c:pt>
                <c:pt idx="319">
                  <c:v>0.10424907954245249</c:v>
                </c:pt>
                <c:pt idx="320">
                  <c:v>0.10533144052231776</c:v>
                </c:pt>
                <c:pt idx="321">
                  <c:v>0.10638536084235158</c:v>
                </c:pt>
                <c:pt idx="322">
                  <c:v>0.10741064597098135</c:v>
                </c:pt>
                <c:pt idx="323">
                  <c:v>0.10840715850975555</c:v>
                </c:pt>
                <c:pt idx="324">
                  <c:v>0.10937481698891101</c:v>
                </c:pt>
                <c:pt idx="325">
                  <c:v>0.1103135944943303</c:v>
                </c:pt>
                <c:pt idx="326">
                  <c:v>0.11122351713694223</c:v>
                </c:pt>
                <c:pt idx="327">
                  <c:v>0.11210466237607269</c:v>
                </c:pt>
                <c:pt idx="328">
                  <c:v>0.11295715720877485</c:v>
                </c:pt>
                <c:pt idx="329">
                  <c:v>0.11378117623747649</c:v>
                </c:pt>
                <c:pt idx="330">
                  <c:v>0.11457693962856189</c:v>
                </c:pt>
                <c:pt idx="331">
                  <c:v>0.11534471097470707</c:v>
                </c:pt>
                <c:pt idx="332">
                  <c:v>0.11608479507384807</c:v>
                </c:pt>
                <c:pt idx="333">
                  <c:v>0.11679753563769646</c:v>
                </c:pt>
                <c:pt idx="334">
                  <c:v>0.11748331294262949</c:v>
                </c:pt>
                <c:pt idx="335">
                  <c:v>0.11814254143563779</c:v>
                </c:pt>
                <c:pt idx="336">
                  <c:v>0.11877566730778152</c:v>
                </c:pt>
                <c:pt idx="337">
                  <c:v>0.11938316604732535</c:v>
                </c:pt>
                <c:pt idx="338">
                  <c:v>0.11996553998433412</c:v>
                </c:pt>
                <c:pt idx="339">
                  <c:v>0.12052331583812159</c:v>
                </c:pt>
                <c:pt idx="340">
                  <c:v>0.1210570422784485</c:v>
                </c:pt>
                <c:pt idx="341">
                  <c:v>0.12156728751084653</c:v>
                </c:pt>
                <c:pt idx="342">
                  <c:v>0.12205463689587923</c:v>
                </c:pt>
                <c:pt idx="343">
                  <c:v>0.12251969061154283</c:v>
                </c:pt>
                <c:pt idx="344">
                  <c:v>0.12296306136737389</c:v>
                </c:pt>
                <c:pt idx="345">
                  <c:v>0.12338537217816821</c:v>
                </c:pt>
                <c:pt idx="346">
                  <c:v>0.12378725420453419</c:v>
                </c:pt>
                <c:pt idx="347">
                  <c:v>0.12416934466680514</c:v>
                </c:pt>
                <c:pt idx="348">
                  <c:v>0.12453228483813614</c:v>
                </c:pt>
                <c:pt idx="349">
                  <c:v>0.12487671812189897</c:v>
                </c:pt>
              </c:numCache>
            </c:numRef>
          </c:yVal>
        </c:ser>
        <c:ser>
          <c:idx val="4"/>
          <c:order val="2"/>
          <c:tx>
            <c:strRef>
              <c:f>Figure10!$B$3</c:f>
              <c:strCache>
                <c:ptCount val="1"/>
                <c:pt idx="0">
                  <c:v>Abiko</c:v>
                </c:pt>
              </c:strCache>
            </c:strRef>
          </c:tx>
          <c:spPr>
            <a:ln w="12700">
              <a:noFill/>
            </a:ln>
          </c:spPr>
          <c:marker>
            <c:symbol val="square"/>
            <c:size val="12"/>
            <c:spPr>
              <a:noFill/>
              <a:ln>
                <a:solidFill>
                  <a:schemeClr val="accent1"/>
                </a:solidFill>
              </a:ln>
            </c:spPr>
          </c:marker>
          <c:xVal>
            <c:numRef>
              <c:f>Figure10!$D$3</c:f>
              <c:numCache>
                <c:formatCode>0.0_ </c:formatCode>
                <c:ptCount val="1"/>
                <c:pt idx="0">
                  <c:v>5</c:v>
                </c:pt>
              </c:numCache>
            </c:numRef>
          </c:xVal>
          <c:yVal>
            <c:numRef>
              <c:f>Figure10!$G$3</c:f>
              <c:numCache>
                <c:formatCode>General</c:formatCode>
                <c:ptCount val="1"/>
                <c:pt idx="0">
                  <c:v>9.9431818181818267E-3</c:v>
                </c:pt>
              </c:numCache>
            </c:numRef>
          </c:yVal>
        </c:ser>
        <c:ser>
          <c:idx val="6"/>
          <c:order val="3"/>
          <c:tx>
            <c:strRef>
              <c:f>Figure10!$B$4</c:f>
              <c:strCache>
                <c:ptCount val="1"/>
                <c:pt idx="0">
                  <c:v>Urayasu</c:v>
                </c:pt>
              </c:strCache>
            </c:strRef>
          </c:tx>
          <c:spPr>
            <a:ln w="12700">
              <a:noFill/>
            </a:ln>
          </c:spPr>
          <c:marker>
            <c:symbol val="square"/>
            <c:size val="12"/>
            <c:spPr>
              <a:solidFill>
                <a:schemeClr val="accent1"/>
              </a:solidFill>
              <a:ln>
                <a:solidFill>
                  <a:schemeClr val="accent1"/>
                </a:solidFill>
              </a:ln>
            </c:spPr>
          </c:marker>
          <c:xVal>
            <c:numRef>
              <c:f>Figure10!$D$4</c:f>
              <c:numCache>
                <c:formatCode>0.0_ </c:formatCode>
                <c:ptCount val="1"/>
                <c:pt idx="0">
                  <c:v>5.0999999999999996</c:v>
                </c:pt>
              </c:numCache>
            </c:numRef>
          </c:xVal>
          <c:yVal>
            <c:numRef>
              <c:f>Figure10!$G$4</c:f>
              <c:numCache>
                <c:formatCode>General</c:formatCode>
                <c:ptCount val="1"/>
                <c:pt idx="0">
                  <c:v>0.11168708765315741</c:v>
                </c:pt>
              </c:numCache>
            </c:numRef>
          </c:yVal>
        </c:ser>
        <c:ser>
          <c:idx val="9"/>
          <c:order val="4"/>
          <c:tx>
            <c:strRef>
              <c:f>Figure10!$B$5</c:f>
              <c:strCache>
                <c:ptCount val="1"/>
                <c:pt idx="0">
                  <c:v>Katori</c:v>
                </c:pt>
              </c:strCache>
            </c:strRef>
          </c:tx>
          <c:spPr>
            <a:ln w="28575">
              <a:noFill/>
            </a:ln>
          </c:spPr>
          <c:marker>
            <c:symbol val="diamond"/>
            <c:size val="12"/>
            <c:spPr>
              <a:noFill/>
              <a:ln>
                <a:solidFill>
                  <a:srgbClr val="4F81BD"/>
                </a:solidFill>
              </a:ln>
            </c:spPr>
          </c:marker>
          <c:xVal>
            <c:numRef>
              <c:f>Figure10!$D$5</c:f>
              <c:numCache>
                <c:formatCode>General</c:formatCode>
                <c:ptCount val="1"/>
                <c:pt idx="0">
                  <c:v>5.2</c:v>
                </c:pt>
              </c:numCache>
            </c:numRef>
          </c:xVal>
          <c:yVal>
            <c:numRef>
              <c:f>Figure10!$G$5</c:f>
              <c:numCache>
                <c:formatCode>General</c:formatCode>
                <c:ptCount val="1"/>
                <c:pt idx="0">
                  <c:v>8.1761006289308172E-2</c:v>
                </c:pt>
              </c:numCache>
            </c:numRef>
          </c:yVal>
        </c:ser>
        <c:ser>
          <c:idx val="5"/>
          <c:order val="5"/>
          <c:tx>
            <c:strRef>
              <c:f>Figure10!$B$6</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Figure10!$D$6</c:f>
              <c:numCache>
                <c:formatCode>0.0_ </c:formatCode>
                <c:ptCount val="1"/>
                <c:pt idx="0">
                  <c:v>5.0999999999999996</c:v>
                </c:pt>
              </c:numCache>
            </c:numRef>
          </c:xVal>
          <c:yVal>
            <c:numRef>
              <c:f>Figure10!$G$6</c:f>
              <c:numCache>
                <c:formatCode>General</c:formatCode>
                <c:ptCount val="1"/>
                <c:pt idx="0">
                  <c:v>2.4543946932006644E-4</c:v>
                </c:pt>
              </c:numCache>
            </c:numRef>
          </c:yVal>
        </c:ser>
        <c:ser>
          <c:idx val="11"/>
          <c:order val="6"/>
          <c:tx>
            <c:strRef>
              <c:f>Figure10!$B$7</c:f>
              <c:strCache>
                <c:ptCount val="1"/>
                <c:pt idx="0">
                  <c:v>Chiba, Chuo</c:v>
                </c:pt>
              </c:strCache>
            </c:strRef>
          </c:tx>
          <c:spPr>
            <a:ln w="28575">
              <a:noFill/>
            </a:ln>
          </c:spPr>
          <c:marker>
            <c:symbol val="dot"/>
            <c:size val="12"/>
            <c:spPr>
              <a:solidFill>
                <a:srgbClr val="4F81BD"/>
              </a:solidFill>
              <a:ln>
                <a:solidFill>
                  <a:schemeClr val="accent1"/>
                </a:solidFill>
              </a:ln>
            </c:spPr>
          </c:marker>
          <c:xVal>
            <c:numRef>
              <c:f>Figure10!$D$7</c:f>
              <c:numCache>
                <c:formatCode>0.0_ </c:formatCode>
                <c:ptCount val="1"/>
                <c:pt idx="0">
                  <c:v>5</c:v>
                </c:pt>
              </c:numCache>
            </c:numRef>
          </c:xVal>
          <c:yVal>
            <c:numRef>
              <c:f>Figure10!$G$7</c:f>
              <c:numCache>
                <c:formatCode>General</c:formatCode>
                <c:ptCount val="1"/>
                <c:pt idx="0">
                  <c:v>2.8125964803951829E-2</c:v>
                </c:pt>
              </c:numCache>
            </c:numRef>
          </c:yVal>
        </c:ser>
        <c:ser>
          <c:idx val="10"/>
          <c:order val="7"/>
          <c:tx>
            <c:strRef>
              <c:f>Figure10!$B$8</c:f>
              <c:strCache>
                <c:ptCount val="1"/>
                <c:pt idx="0">
                  <c:v>Chiba, Nanbu</c:v>
                </c:pt>
              </c:strCache>
            </c:strRef>
          </c:tx>
          <c:spPr>
            <a:ln w="28575">
              <a:noFill/>
            </a:ln>
          </c:spPr>
          <c:marker>
            <c:symbol val="star"/>
            <c:size val="12"/>
            <c:spPr>
              <a:ln>
                <a:solidFill>
                  <a:schemeClr val="accent1"/>
                </a:solidFill>
              </a:ln>
            </c:spPr>
          </c:marker>
          <c:xVal>
            <c:numRef>
              <c:f>Figure10!$D$8</c:f>
              <c:numCache>
                <c:formatCode>0.0_ </c:formatCode>
                <c:ptCount val="1"/>
                <c:pt idx="0">
                  <c:v>5</c:v>
                </c:pt>
              </c:numCache>
            </c:numRef>
          </c:xVal>
          <c:yVal>
            <c:numRef>
              <c:f>Figure10!$G$8</c:f>
              <c:numCache>
                <c:formatCode>General</c:formatCode>
                <c:ptCount val="1"/>
                <c:pt idx="0">
                  <c:v>0</c:v>
                </c:pt>
              </c:numCache>
            </c:numRef>
          </c:yVal>
        </c:ser>
        <c:ser>
          <c:idx val="12"/>
          <c:order val="8"/>
          <c:tx>
            <c:strRef>
              <c:f>Figure10!$B$9</c:f>
              <c:strCache>
                <c:ptCount val="1"/>
                <c:pt idx="0">
                  <c:v>Chiba, Inba</c:v>
                </c:pt>
              </c:strCache>
            </c:strRef>
          </c:tx>
          <c:spPr>
            <a:ln w="28575">
              <a:noFill/>
            </a:ln>
          </c:spPr>
          <c:marker>
            <c:symbol val="triangle"/>
            <c:size val="12"/>
            <c:spPr>
              <a:solidFill>
                <a:srgbClr val="4F81BD"/>
              </a:solidFill>
              <a:ln>
                <a:solidFill>
                  <a:schemeClr val="accent1"/>
                </a:solidFill>
              </a:ln>
            </c:spPr>
          </c:marker>
          <c:xVal>
            <c:numRef>
              <c:f>Figure10!$D$9</c:f>
              <c:numCache>
                <c:formatCode>0.0_ </c:formatCode>
                <c:ptCount val="1"/>
                <c:pt idx="0">
                  <c:v>5</c:v>
                </c:pt>
              </c:numCache>
            </c:numRef>
          </c:xVal>
          <c:yVal>
            <c:numRef>
              <c:f>Figure10!$G$9</c:f>
              <c:numCache>
                <c:formatCode>General</c:formatCode>
                <c:ptCount val="1"/>
                <c:pt idx="0">
                  <c:v>3.9088449099229806E-3</c:v>
                </c:pt>
              </c:numCache>
            </c:numRef>
          </c:yVal>
        </c:ser>
        <c:ser>
          <c:idx val="24"/>
          <c:order val="9"/>
          <c:tx>
            <c:strRef>
              <c:f>Figure10!$B$10</c:f>
              <c:strCache>
                <c:ptCount val="1"/>
                <c:pt idx="0">
                  <c:v>Narashino</c:v>
                </c:pt>
              </c:strCache>
            </c:strRef>
          </c:tx>
          <c:spPr>
            <a:ln w="28575">
              <a:noFill/>
            </a:ln>
          </c:spPr>
          <c:marker>
            <c:symbol val="circle"/>
            <c:size val="12"/>
            <c:spPr>
              <a:solidFill>
                <a:schemeClr val="accent1"/>
              </a:solidFill>
              <a:ln>
                <a:solidFill>
                  <a:schemeClr val="accent1"/>
                </a:solidFill>
              </a:ln>
            </c:spPr>
          </c:marker>
          <c:xVal>
            <c:numRef>
              <c:f>Figure10!$D$10</c:f>
              <c:numCache>
                <c:formatCode>0.0_ </c:formatCode>
                <c:ptCount val="1"/>
                <c:pt idx="0">
                  <c:v>5.2</c:v>
                </c:pt>
              </c:numCache>
            </c:numRef>
          </c:xVal>
          <c:yVal>
            <c:numRef>
              <c:f>Figure10!$G$10</c:f>
              <c:numCache>
                <c:formatCode>General</c:formatCode>
                <c:ptCount val="1"/>
                <c:pt idx="0">
                  <c:v>5.8800000000000024E-3</c:v>
                </c:pt>
              </c:numCache>
            </c:numRef>
          </c:yVal>
        </c:ser>
        <c:ser>
          <c:idx val="13"/>
          <c:order val="10"/>
          <c:tx>
            <c:strRef>
              <c:f>Figure10!$B$11</c:f>
              <c:strCache>
                <c:ptCount val="1"/>
                <c:pt idx="0">
                  <c:v>Funabashi, Takase</c:v>
                </c:pt>
              </c:strCache>
            </c:strRef>
          </c:tx>
          <c:spPr>
            <a:ln w="28575">
              <a:noFill/>
            </a:ln>
          </c:spPr>
          <c:marker>
            <c:symbol val="triangle"/>
            <c:size val="12"/>
            <c:spPr>
              <a:noFill/>
              <a:ln>
                <a:solidFill>
                  <a:schemeClr val="accent1"/>
                </a:solidFill>
              </a:ln>
            </c:spPr>
          </c:marker>
          <c:xVal>
            <c:numRef>
              <c:f>Figure10!$D$11</c:f>
              <c:numCache>
                <c:formatCode>General</c:formatCode>
                <c:ptCount val="1"/>
                <c:pt idx="0">
                  <c:v>5</c:v>
                </c:pt>
              </c:numCache>
            </c:numRef>
          </c:xVal>
          <c:yVal>
            <c:numRef>
              <c:f>Figure10!$G$11</c:f>
              <c:numCache>
                <c:formatCode>General</c:formatCode>
                <c:ptCount val="1"/>
                <c:pt idx="0">
                  <c:v>2.3714383426030942E-4</c:v>
                </c:pt>
              </c:numCache>
            </c:numRef>
          </c:yVal>
        </c:ser>
        <c:ser>
          <c:idx val="20"/>
          <c:order val="11"/>
          <c:tx>
            <c:strRef>
              <c:f>Figure10!$B$12</c:f>
              <c:strCache>
                <c:ptCount val="1"/>
                <c:pt idx="0">
                  <c:v>Itako, Hinode</c:v>
                </c:pt>
              </c:strCache>
            </c:strRef>
          </c:tx>
          <c:spPr>
            <a:ln w="28575">
              <a:noFill/>
            </a:ln>
          </c:spPr>
          <c:marker>
            <c:symbol val="circle"/>
            <c:size val="12"/>
            <c:spPr>
              <a:solidFill>
                <a:srgbClr val="C0504D">
                  <a:alpha val="30000"/>
                </a:srgbClr>
              </a:solidFill>
              <a:ln>
                <a:solidFill>
                  <a:srgbClr val="C0504D">
                    <a:alpha val="30000"/>
                  </a:srgbClr>
                </a:solidFill>
              </a:ln>
            </c:spPr>
          </c:marker>
          <c:xVal>
            <c:numRef>
              <c:f>Figure10!$D$12</c:f>
              <c:numCache>
                <c:formatCode>General</c:formatCode>
                <c:ptCount val="1"/>
                <c:pt idx="0">
                  <c:v>5.9</c:v>
                </c:pt>
              </c:numCache>
            </c:numRef>
          </c:xVal>
          <c:yVal>
            <c:numRef>
              <c:f>Figure10!$G$12</c:f>
              <c:numCache>
                <c:formatCode>General</c:formatCode>
                <c:ptCount val="1"/>
                <c:pt idx="0">
                  <c:v>0.53819615574174196</c:v>
                </c:pt>
              </c:numCache>
            </c:numRef>
          </c:yVal>
        </c:ser>
        <c:ser>
          <c:idx val="14"/>
          <c:order val="12"/>
          <c:tx>
            <c:strRef>
              <c:f>Figure10!$B$13</c:f>
              <c:strCache>
                <c:ptCount val="1"/>
                <c:pt idx="0">
                  <c:v>Inashiki</c:v>
                </c:pt>
              </c:strCache>
            </c:strRef>
          </c:tx>
          <c:spPr>
            <a:ln w="28575">
              <a:noFill/>
            </a:ln>
          </c:spPr>
          <c:marker>
            <c:symbol val="square"/>
            <c:size val="12"/>
            <c:spPr>
              <a:noFill/>
              <a:ln>
                <a:solidFill>
                  <a:schemeClr val="accent2"/>
                </a:solidFill>
              </a:ln>
            </c:spPr>
          </c:marker>
          <c:xVal>
            <c:numRef>
              <c:f>Figure10!$D$13</c:f>
              <c:numCache>
                <c:formatCode>General</c:formatCode>
                <c:ptCount val="1"/>
                <c:pt idx="0">
                  <c:v>5.5</c:v>
                </c:pt>
              </c:numCache>
            </c:numRef>
          </c:xVal>
          <c:yVal>
            <c:numRef>
              <c:f>Figure10!$G$13</c:f>
              <c:numCache>
                <c:formatCode>General</c:formatCode>
                <c:ptCount val="1"/>
                <c:pt idx="0">
                  <c:v>3.8361914715956541E-2</c:v>
                </c:pt>
              </c:numCache>
            </c:numRef>
          </c:yVal>
        </c:ser>
        <c:ser>
          <c:idx val="15"/>
          <c:order val="13"/>
          <c:tx>
            <c:strRef>
              <c:f>Figure10!$B$14</c:f>
              <c:strCache>
                <c:ptCount val="1"/>
                <c:pt idx="0">
                  <c:v>Oarai</c:v>
                </c:pt>
              </c:strCache>
            </c:strRef>
          </c:tx>
          <c:spPr>
            <a:ln w="28575">
              <a:noFill/>
            </a:ln>
          </c:spPr>
          <c:marker>
            <c:symbol val="square"/>
            <c:size val="12"/>
            <c:spPr>
              <a:solidFill>
                <a:schemeClr val="accent2"/>
              </a:solidFill>
              <a:ln>
                <a:solidFill>
                  <a:schemeClr val="accent2"/>
                </a:solidFill>
              </a:ln>
            </c:spPr>
          </c:marker>
          <c:xVal>
            <c:numRef>
              <c:f>Figure10!$D$14</c:f>
              <c:numCache>
                <c:formatCode>General</c:formatCode>
                <c:ptCount val="1"/>
                <c:pt idx="0">
                  <c:v>5.6</c:v>
                </c:pt>
              </c:numCache>
            </c:numRef>
          </c:xVal>
          <c:yVal>
            <c:numRef>
              <c:f>Figure10!$G$14</c:f>
              <c:numCache>
                <c:formatCode>General</c:formatCode>
                <c:ptCount val="1"/>
                <c:pt idx="0">
                  <c:v>3.2505446623093885E-3</c:v>
                </c:pt>
              </c:numCache>
            </c:numRef>
          </c:yVal>
        </c:ser>
        <c:ser>
          <c:idx val="16"/>
          <c:order val="14"/>
          <c:tx>
            <c:strRef>
              <c:f>Figure10!$B$15</c:f>
              <c:strCache>
                <c:ptCount val="1"/>
                <c:pt idx="0">
                  <c:v>Omitama</c:v>
                </c:pt>
              </c:strCache>
            </c:strRef>
          </c:tx>
          <c:spPr>
            <a:ln w="28575">
              <a:noFill/>
            </a:ln>
          </c:spPr>
          <c:marker>
            <c:symbol val="diamond"/>
            <c:size val="12"/>
            <c:spPr>
              <a:noFill/>
              <a:ln>
                <a:solidFill>
                  <a:schemeClr val="accent2"/>
                </a:solidFill>
              </a:ln>
            </c:spPr>
          </c:marker>
          <c:xVal>
            <c:numRef>
              <c:f>Figure10!$D$15</c:f>
              <c:numCache>
                <c:formatCode>General</c:formatCode>
                <c:ptCount val="1"/>
                <c:pt idx="0">
                  <c:v>5.8</c:v>
                </c:pt>
              </c:numCache>
            </c:numRef>
          </c:xVal>
          <c:yVal>
            <c:numRef>
              <c:f>Figure10!$G$15</c:f>
              <c:numCache>
                <c:formatCode>General</c:formatCode>
                <c:ptCount val="1"/>
                <c:pt idx="0">
                  <c:v>1.0059136541858759E-2</c:v>
                </c:pt>
              </c:numCache>
            </c:numRef>
          </c:yVal>
        </c:ser>
        <c:ser>
          <c:idx val="17"/>
          <c:order val="15"/>
          <c:tx>
            <c:strRef>
              <c:f>Figure10!$B$16</c:f>
              <c:strCache>
                <c:ptCount val="1"/>
                <c:pt idx="0">
                  <c:v>Kasama, Kasama</c:v>
                </c:pt>
              </c:strCache>
            </c:strRef>
          </c:tx>
          <c:spPr>
            <a:ln w="28575">
              <a:noFill/>
            </a:ln>
          </c:spPr>
          <c:marker>
            <c:symbol val="dot"/>
            <c:size val="12"/>
            <c:spPr>
              <a:noFill/>
              <a:ln>
                <a:solidFill>
                  <a:schemeClr val="accent2"/>
                </a:solidFill>
              </a:ln>
            </c:spPr>
          </c:marker>
          <c:xVal>
            <c:numRef>
              <c:f>Figure10!$D$16</c:f>
              <c:numCache>
                <c:formatCode>General</c:formatCode>
                <c:ptCount val="1"/>
                <c:pt idx="0">
                  <c:v>5.4</c:v>
                </c:pt>
              </c:numCache>
            </c:numRef>
          </c:xVal>
          <c:yVal>
            <c:numRef>
              <c:f>Figure10!$G$16</c:f>
              <c:numCache>
                <c:formatCode>General</c:formatCode>
                <c:ptCount val="1"/>
                <c:pt idx="0">
                  <c:v>6.487497003056289E-2</c:v>
                </c:pt>
              </c:numCache>
            </c:numRef>
          </c:yVal>
        </c:ser>
        <c:ser>
          <c:idx val="1"/>
          <c:order val="16"/>
          <c:tx>
            <c:strRef>
              <c:f>Figure10!$B$17</c:f>
              <c:strCache>
                <c:ptCount val="1"/>
                <c:pt idx="0">
                  <c:v>Kasama, Tomobe</c:v>
                </c:pt>
              </c:strCache>
            </c:strRef>
          </c:tx>
          <c:spPr>
            <a:ln w="28575">
              <a:noFill/>
            </a:ln>
          </c:spPr>
          <c:marker>
            <c:symbol val="triangle"/>
            <c:size val="12"/>
            <c:spPr>
              <a:solidFill>
                <a:srgbClr val="C0504D">
                  <a:alpha val="30000"/>
                </a:srgbClr>
              </a:solidFill>
              <a:ln>
                <a:solidFill>
                  <a:srgbClr val="C0504D">
                    <a:alpha val="30000"/>
                  </a:srgbClr>
                </a:solidFill>
              </a:ln>
            </c:spPr>
          </c:marker>
          <c:xVal>
            <c:numRef>
              <c:f>Figure10!$D$17</c:f>
              <c:numCache>
                <c:formatCode>General</c:formatCode>
                <c:ptCount val="1"/>
                <c:pt idx="0">
                  <c:v>5.4</c:v>
                </c:pt>
              </c:numCache>
            </c:numRef>
          </c:xVal>
          <c:yVal>
            <c:numRef>
              <c:f>Figure10!$G$17</c:f>
              <c:numCache>
                <c:formatCode>General</c:formatCode>
                <c:ptCount val="1"/>
                <c:pt idx="0">
                  <c:v>1.1458856950965405E-2</c:v>
                </c:pt>
              </c:numCache>
            </c:numRef>
          </c:yVal>
        </c:ser>
        <c:ser>
          <c:idx val="2"/>
          <c:order val="17"/>
          <c:tx>
            <c:strRef>
              <c:f>Figure10!$B$18</c:f>
              <c:strCache>
                <c:ptCount val="1"/>
                <c:pt idx="0">
                  <c:v>Kasama, Iwama</c:v>
                </c:pt>
              </c:strCache>
            </c:strRef>
          </c:tx>
          <c:spPr>
            <a:ln w="28575">
              <a:noFill/>
            </a:ln>
          </c:spPr>
          <c:marker>
            <c:symbol val="x"/>
            <c:size val="12"/>
            <c:spPr>
              <a:noFill/>
              <a:ln>
                <a:solidFill>
                  <a:srgbClr val="C0504D"/>
                </a:solidFill>
              </a:ln>
            </c:spPr>
          </c:marker>
          <c:xVal>
            <c:numRef>
              <c:f>Figure10!$D$18</c:f>
              <c:numCache>
                <c:formatCode>General</c:formatCode>
                <c:ptCount val="1"/>
                <c:pt idx="0">
                  <c:v>5.4</c:v>
                </c:pt>
              </c:numCache>
            </c:numRef>
          </c:xVal>
          <c:yVal>
            <c:numRef>
              <c:f>Figure10!$G$18</c:f>
              <c:numCache>
                <c:formatCode>General</c:formatCode>
                <c:ptCount val="1"/>
                <c:pt idx="0">
                  <c:v>1.2249205326185985E-3</c:v>
                </c:pt>
              </c:numCache>
            </c:numRef>
          </c:yVal>
        </c:ser>
        <c:ser>
          <c:idx val="3"/>
          <c:order val="18"/>
          <c:tx>
            <c:strRef>
              <c:f>Figure10!$B$19</c:f>
              <c:strCache>
                <c:ptCount val="1"/>
                <c:pt idx="0">
                  <c:v>Kashima</c:v>
                </c:pt>
              </c:strCache>
            </c:strRef>
          </c:tx>
          <c:spPr>
            <a:ln w="28575">
              <a:noFill/>
            </a:ln>
          </c:spPr>
          <c:marker>
            <c:symbol val="circle"/>
            <c:size val="12"/>
            <c:spPr>
              <a:noFill/>
              <a:ln>
                <a:solidFill>
                  <a:schemeClr val="accent2"/>
                </a:solidFill>
              </a:ln>
            </c:spPr>
          </c:marker>
          <c:xVal>
            <c:numRef>
              <c:f>Figure10!$D$19</c:f>
              <c:numCache>
                <c:formatCode>General</c:formatCode>
                <c:ptCount val="1"/>
                <c:pt idx="0">
                  <c:v>5.8</c:v>
                </c:pt>
              </c:numCache>
            </c:numRef>
          </c:xVal>
          <c:yVal>
            <c:numRef>
              <c:f>Figure10!$G$19</c:f>
              <c:numCache>
                <c:formatCode>General</c:formatCode>
                <c:ptCount val="1"/>
                <c:pt idx="0">
                  <c:v>9.0748898678414264E-2</c:v>
                </c:pt>
              </c:numCache>
            </c:numRef>
          </c:yVal>
        </c:ser>
        <c:ser>
          <c:idx val="21"/>
          <c:order val="19"/>
          <c:tx>
            <c:strRef>
              <c:f>Figure10!$B$20</c:f>
              <c:strCache>
                <c:ptCount val="1"/>
                <c:pt idx="0">
                  <c:v>Kamisu</c:v>
                </c:pt>
              </c:strCache>
            </c:strRef>
          </c:tx>
          <c:spPr>
            <a:ln w="28575">
              <a:noFill/>
            </a:ln>
          </c:spPr>
          <c:marker>
            <c:symbol val="circle"/>
            <c:size val="12"/>
            <c:spPr>
              <a:solidFill>
                <a:srgbClr val="C0504D"/>
              </a:solidFill>
              <a:ln>
                <a:solidFill>
                  <a:srgbClr val="C0504D"/>
                </a:solidFill>
              </a:ln>
            </c:spPr>
          </c:marker>
          <c:xVal>
            <c:numRef>
              <c:f>Figure10!$D$20</c:f>
              <c:numCache>
                <c:formatCode>General</c:formatCode>
                <c:ptCount val="1"/>
                <c:pt idx="0">
                  <c:v>5.3</c:v>
                </c:pt>
              </c:numCache>
            </c:numRef>
          </c:xVal>
          <c:yVal>
            <c:numRef>
              <c:f>Figure10!$G$20</c:f>
              <c:numCache>
                <c:formatCode>General</c:formatCode>
                <c:ptCount val="1"/>
                <c:pt idx="0">
                  <c:v>6.9709543568464719E-2</c:v>
                </c:pt>
              </c:numCache>
            </c:numRef>
          </c:yVal>
        </c:ser>
        <c:ser>
          <c:idx val="18"/>
          <c:order val="20"/>
          <c:tx>
            <c:strRef>
              <c:f>Figure10!$B$21</c:f>
              <c:strCache>
                <c:ptCount val="1"/>
                <c:pt idx="0">
                  <c:v>Shimotsuma</c:v>
                </c:pt>
              </c:strCache>
            </c:strRef>
          </c:tx>
          <c:spPr>
            <a:ln w="28575">
              <a:noFill/>
            </a:ln>
          </c:spPr>
          <c:marker>
            <c:symbol val="triangle"/>
            <c:size val="12"/>
            <c:spPr>
              <a:noFill/>
              <a:ln>
                <a:solidFill>
                  <a:schemeClr val="accent2"/>
                </a:solidFill>
              </a:ln>
            </c:spPr>
          </c:marker>
          <c:xVal>
            <c:numRef>
              <c:f>Figure10!$D$21</c:f>
              <c:numCache>
                <c:formatCode>General</c:formatCode>
                <c:ptCount val="1"/>
                <c:pt idx="0">
                  <c:v>5.6</c:v>
                </c:pt>
              </c:numCache>
            </c:numRef>
          </c:xVal>
          <c:yVal>
            <c:numRef>
              <c:f>Figure10!$G$21</c:f>
              <c:numCache>
                <c:formatCode>General</c:formatCode>
                <c:ptCount val="1"/>
                <c:pt idx="0">
                  <c:v>1.0416666666666666E-2</c:v>
                </c:pt>
              </c:numCache>
            </c:numRef>
          </c:yVal>
        </c:ser>
        <c:ser>
          <c:idx val="23"/>
          <c:order val="21"/>
          <c:tx>
            <c:strRef>
              <c:f>Figure10!$B$22</c:f>
              <c:strCache>
                <c:ptCount val="1"/>
                <c:pt idx="0">
                  <c:v>Tsukuba</c:v>
                </c:pt>
              </c:strCache>
            </c:strRef>
          </c:tx>
          <c:spPr>
            <a:ln w="28575">
              <a:noFill/>
            </a:ln>
          </c:spPr>
          <c:marker>
            <c:symbol val="triangle"/>
            <c:size val="12"/>
            <c:spPr>
              <a:solidFill>
                <a:srgbClr val="C0504D"/>
              </a:solidFill>
              <a:ln>
                <a:solidFill>
                  <a:srgbClr val="C0504D"/>
                </a:solidFill>
              </a:ln>
            </c:spPr>
          </c:marker>
          <c:xVal>
            <c:numRef>
              <c:f>Figure10!$D$22</c:f>
              <c:numCache>
                <c:formatCode>General</c:formatCode>
                <c:ptCount val="1"/>
                <c:pt idx="0">
                  <c:v>5.5</c:v>
                </c:pt>
              </c:numCache>
            </c:numRef>
          </c:xVal>
          <c:yVal>
            <c:numRef>
              <c:f>Figure10!$G$22</c:f>
              <c:numCache>
                <c:formatCode>General</c:formatCode>
                <c:ptCount val="1"/>
                <c:pt idx="0">
                  <c:v>9.95732574679943E-4</c:v>
                </c:pt>
              </c:numCache>
            </c:numRef>
          </c:yVal>
        </c:ser>
        <c:ser>
          <c:idx val="0"/>
          <c:order val="22"/>
          <c:tx>
            <c:strRef>
              <c:f>Figure10!$B$23</c:f>
              <c:strCache>
                <c:ptCount val="1"/>
                <c:pt idx="0">
                  <c:v>Hitachinaka</c:v>
                </c:pt>
              </c:strCache>
            </c:strRef>
          </c:tx>
          <c:spPr>
            <a:ln w="12700">
              <a:noFill/>
            </a:ln>
          </c:spPr>
          <c:marker>
            <c:symbol val="star"/>
            <c:size val="12"/>
            <c:spPr>
              <a:noFill/>
              <a:ln>
                <a:solidFill>
                  <a:schemeClr val="accent2"/>
                </a:solidFill>
              </a:ln>
            </c:spPr>
          </c:marker>
          <c:xVal>
            <c:numRef>
              <c:f>Figure10!$D$23</c:f>
              <c:numCache>
                <c:formatCode>0.0_ </c:formatCode>
                <c:ptCount val="1"/>
                <c:pt idx="0">
                  <c:v>5.7369035000000004</c:v>
                </c:pt>
              </c:numCache>
            </c:numRef>
          </c:xVal>
          <c:yVal>
            <c:numRef>
              <c:f>Figure10!$G$23</c:f>
              <c:numCache>
                <c:formatCode>General</c:formatCode>
                <c:ptCount val="1"/>
                <c:pt idx="0">
                  <c:v>2.2831545559400469E-2</c:v>
                </c:pt>
              </c:numCache>
            </c:numRef>
          </c:yVal>
        </c:ser>
        <c:ser>
          <c:idx val="26"/>
          <c:order val="23"/>
          <c:tx>
            <c:strRef>
              <c:f>Figure10!$B$25</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Figure10!$D$25</c:f>
              <c:numCache>
                <c:formatCode>General</c:formatCode>
                <c:ptCount val="1"/>
                <c:pt idx="0">
                  <c:v>5.8</c:v>
                </c:pt>
              </c:numCache>
            </c:numRef>
          </c:xVal>
          <c:yVal>
            <c:numRef>
              <c:f>Figure10!$G$25</c:f>
              <c:numCache>
                <c:formatCode>General</c:formatCode>
                <c:ptCount val="1"/>
                <c:pt idx="0">
                  <c:v>4.1199999999999987E-2</c:v>
                </c:pt>
              </c:numCache>
            </c:numRef>
          </c:yVal>
        </c:ser>
        <c:ser>
          <c:idx val="19"/>
          <c:order val="24"/>
          <c:tx>
            <c:strRef>
              <c:f>Figure10!$B$24</c:f>
              <c:strCache>
                <c:ptCount val="1"/>
                <c:pt idx="0">
                  <c:v>Hokota</c:v>
                </c:pt>
              </c:strCache>
            </c:strRef>
          </c:tx>
          <c:spPr>
            <a:ln w="28575">
              <a:noFill/>
            </a:ln>
          </c:spPr>
          <c:marker>
            <c:symbol val="square"/>
            <c:size val="7"/>
            <c:spPr>
              <a:solidFill>
                <a:schemeClr val="accent2">
                  <a:alpha val="30000"/>
                </a:schemeClr>
              </a:solidFill>
              <a:ln>
                <a:solidFill>
                  <a:srgbClr val="C0504D">
                    <a:alpha val="30000"/>
                  </a:srgbClr>
                </a:solidFill>
              </a:ln>
            </c:spPr>
          </c:marker>
          <c:xVal>
            <c:numRef>
              <c:f>Figure10!$D$24</c:f>
            </c:numRef>
          </c:xVal>
          <c:yVal>
            <c:numRef>
              <c:f>Figure10!$G$24</c:f>
            </c:numRef>
          </c:yVal>
        </c:ser>
        <c:ser>
          <c:idx val="22"/>
          <c:order val="25"/>
          <c:tx>
            <c:strRef>
              <c:f>グラフ!$B$24</c:f>
              <c:strCache>
                <c:ptCount val="1"/>
                <c:pt idx="0">
                  <c:v>水戸市</c:v>
                </c:pt>
              </c:strCache>
            </c:strRef>
          </c:tx>
          <c:spPr>
            <a:ln w="28575">
              <a:noFill/>
            </a:ln>
          </c:spPr>
          <c:marker>
            <c:symbol val="dash"/>
            <c:size val="7"/>
            <c:spPr>
              <a:solidFill>
                <a:srgbClr val="C0504D">
                  <a:alpha val="30000"/>
                </a:srgbClr>
              </a:solidFill>
              <a:ln>
                <a:solidFill>
                  <a:srgbClr val="C0504D">
                    <a:alpha val="30000"/>
                  </a:srgbClr>
                </a:solidFill>
              </a:ln>
            </c:spPr>
          </c:marker>
          <c:xVal>
            <c:numRef>
              <c:f>グラフ!$D$24</c:f>
            </c:numRef>
          </c:xVal>
          <c:yVal>
            <c:numRef>
              <c:f>グラフ!$G$24</c:f>
            </c:numRef>
          </c:yVal>
        </c:ser>
        <c:ser>
          <c:idx val="25"/>
          <c:order val="26"/>
          <c:tx>
            <c:strRef>
              <c:f>Figure10!$B$27</c:f>
              <c:strCache>
                <c:ptCount val="1"/>
                <c:pt idx="0">
                  <c:v>Mito</c:v>
                </c:pt>
              </c:strCache>
            </c:strRef>
          </c:tx>
          <c:spPr>
            <a:ln w="28575">
              <a:noFill/>
            </a:ln>
          </c:spPr>
          <c:marker>
            <c:symbol val="dash"/>
            <c:size val="12"/>
            <c:spPr>
              <a:solidFill>
                <a:srgbClr val="C0504D">
                  <a:alpha val="30000"/>
                </a:srgbClr>
              </a:solidFill>
              <a:ln>
                <a:solidFill>
                  <a:srgbClr val="C0504D">
                    <a:alpha val="30000"/>
                  </a:srgbClr>
                </a:solidFill>
              </a:ln>
            </c:spPr>
          </c:marker>
          <c:xVal>
            <c:numRef>
              <c:f>Figure10!$D$26</c:f>
              <c:numCache>
                <c:formatCode>General</c:formatCode>
                <c:ptCount val="1"/>
                <c:pt idx="0">
                  <c:v>5.7</c:v>
                </c:pt>
              </c:numCache>
            </c:numRef>
          </c:xVal>
          <c:yVal>
            <c:numRef>
              <c:f>Figure10!$G$26</c:f>
              <c:numCache>
                <c:formatCode>General</c:formatCode>
                <c:ptCount val="1"/>
                <c:pt idx="0">
                  <c:v>8.4802197802197801E-3</c:v>
                </c:pt>
              </c:numCache>
            </c:numRef>
          </c:yVal>
        </c:ser>
        <c:axId val="200874240"/>
        <c:axId val="200884608"/>
      </c:scatterChart>
      <c:valAx>
        <c:axId val="200874240"/>
        <c:scaling>
          <c:orientation val="minMax"/>
          <c:max val="7"/>
          <c:min val="4.5"/>
        </c:scaling>
        <c:axPos val="b"/>
        <c:numFmt formatCode="#,##0.0_);\(#,##0.0\)" sourceLinked="0"/>
        <c:majorTickMark val="in"/>
        <c:tickLblPos val="none"/>
        <c:spPr>
          <a:ln>
            <a:solidFill>
              <a:sysClr val="windowText" lastClr="000000"/>
            </a:solidFill>
          </a:ln>
        </c:spPr>
        <c:crossAx val="200884608"/>
        <c:crosses val="autoZero"/>
        <c:crossBetween val="midCat"/>
        <c:majorUnit val="0.5"/>
      </c:valAx>
      <c:valAx>
        <c:axId val="200884608"/>
        <c:scaling>
          <c:orientation val="minMax"/>
          <c:max val="0.60000000000000064"/>
          <c:min val="0"/>
        </c:scaling>
        <c:axPos val="l"/>
        <c:numFmt formatCode="#,##0.0_);\(#,##0.0\)" sourceLinked="0"/>
        <c:majorTickMark val="in"/>
        <c:tickLblPos val="none"/>
        <c:spPr>
          <a:ln>
            <a:solidFill>
              <a:sysClr val="windowText" lastClr="000000"/>
            </a:solidFill>
          </a:ln>
        </c:spPr>
        <c:crossAx val="200874240"/>
        <c:crosses val="autoZero"/>
        <c:crossBetween val="midCat"/>
      </c:valAx>
      <c:spPr>
        <a:ln>
          <a:solidFill>
            <a:schemeClr val="tx1"/>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6731771866618102E-3"/>
          <c:y val="1.7708670769895315E-3"/>
          <c:w val="0.97913068963676331"/>
          <c:h val="0.97596913351091075"/>
        </c:manualLayout>
      </c:layout>
      <c:scatterChart>
        <c:scatterStyle val="lineMarker"/>
        <c:ser>
          <c:idx val="8"/>
          <c:order val="0"/>
          <c:tx>
            <c:v>Kobe</c:v>
          </c:tx>
          <c:spPr>
            <a:ln>
              <a:noFill/>
            </a:ln>
          </c:spPr>
          <c:marker>
            <c:symbol val="circle"/>
            <c:size val="4"/>
            <c:spPr>
              <a:solidFill>
                <a:schemeClr val="accent3"/>
              </a:solidFill>
              <a:ln>
                <a:solidFill>
                  <a:schemeClr val="accent3"/>
                </a:solidFill>
              </a:ln>
            </c:spPr>
          </c:marker>
          <c:xVal>
            <c:numRef>
              <c:f>Figure10!$Q$176:$Q$305</c:f>
              <c:numCache>
                <c:formatCode>General</c:formatCode>
                <c:ptCount val="130"/>
                <c:pt idx="0">
                  <c:v>5.17</c:v>
                </c:pt>
                <c:pt idx="1">
                  <c:v>5.18</c:v>
                </c:pt>
                <c:pt idx="2">
                  <c:v>5.1899999999999995</c:v>
                </c:pt>
                <c:pt idx="3">
                  <c:v>5.2</c:v>
                </c:pt>
                <c:pt idx="4">
                  <c:v>5.21</c:v>
                </c:pt>
                <c:pt idx="5">
                  <c:v>5.22</c:v>
                </c:pt>
                <c:pt idx="6">
                  <c:v>5.23</c:v>
                </c:pt>
                <c:pt idx="7">
                  <c:v>5.24</c:v>
                </c:pt>
                <c:pt idx="8">
                  <c:v>5.25</c:v>
                </c:pt>
                <c:pt idx="9">
                  <c:v>5.26</c:v>
                </c:pt>
                <c:pt idx="10">
                  <c:v>5.2700000000000014</c:v>
                </c:pt>
                <c:pt idx="11">
                  <c:v>5.28</c:v>
                </c:pt>
                <c:pt idx="12">
                  <c:v>5.29</c:v>
                </c:pt>
                <c:pt idx="13">
                  <c:v>5.3</c:v>
                </c:pt>
                <c:pt idx="14">
                  <c:v>5.3100000000000005</c:v>
                </c:pt>
                <c:pt idx="15">
                  <c:v>5.3199999999999985</c:v>
                </c:pt>
                <c:pt idx="16">
                  <c:v>5.33</c:v>
                </c:pt>
                <c:pt idx="17">
                  <c:v>5.34</c:v>
                </c:pt>
                <c:pt idx="18">
                  <c:v>5.35</c:v>
                </c:pt>
                <c:pt idx="19">
                  <c:v>5.3599999999999985</c:v>
                </c:pt>
                <c:pt idx="20">
                  <c:v>5.37</c:v>
                </c:pt>
                <c:pt idx="21">
                  <c:v>5.38</c:v>
                </c:pt>
                <c:pt idx="22">
                  <c:v>5.3900000000000006</c:v>
                </c:pt>
                <c:pt idx="23">
                  <c:v>5.4</c:v>
                </c:pt>
                <c:pt idx="24">
                  <c:v>5.41</c:v>
                </c:pt>
                <c:pt idx="25">
                  <c:v>5.42</c:v>
                </c:pt>
                <c:pt idx="26">
                  <c:v>5.4300000000000024</c:v>
                </c:pt>
                <c:pt idx="27">
                  <c:v>5.44</c:v>
                </c:pt>
                <c:pt idx="28">
                  <c:v>5.45</c:v>
                </c:pt>
                <c:pt idx="29">
                  <c:v>5.46</c:v>
                </c:pt>
                <c:pt idx="30">
                  <c:v>5.4700000000000024</c:v>
                </c:pt>
                <c:pt idx="31">
                  <c:v>5.48</c:v>
                </c:pt>
                <c:pt idx="32">
                  <c:v>5.49</c:v>
                </c:pt>
                <c:pt idx="33">
                  <c:v>5.5</c:v>
                </c:pt>
                <c:pt idx="34">
                  <c:v>5.51</c:v>
                </c:pt>
                <c:pt idx="35">
                  <c:v>5.52</c:v>
                </c:pt>
                <c:pt idx="36">
                  <c:v>5.53</c:v>
                </c:pt>
                <c:pt idx="37">
                  <c:v>5.54</c:v>
                </c:pt>
                <c:pt idx="38">
                  <c:v>5.55</c:v>
                </c:pt>
                <c:pt idx="39">
                  <c:v>5.5600000000000005</c:v>
                </c:pt>
                <c:pt idx="40">
                  <c:v>5.57</c:v>
                </c:pt>
                <c:pt idx="41">
                  <c:v>5.58</c:v>
                </c:pt>
                <c:pt idx="42">
                  <c:v>5.59</c:v>
                </c:pt>
                <c:pt idx="43">
                  <c:v>5.6</c:v>
                </c:pt>
                <c:pt idx="44">
                  <c:v>5.6099999999999985</c:v>
                </c:pt>
                <c:pt idx="45">
                  <c:v>5.6199999999999966</c:v>
                </c:pt>
                <c:pt idx="46">
                  <c:v>5.63</c:v>
                </c:pt>
                <c:pt idx="47">
                  <c:v>5.6400000000000006</c:v>
                </c:pt>
                <c:pt idx="48">
                  <c:v>5.6499999999999995</c:v>
                </c:pt>
                <c:pt idx="49">
                  <c:v>5.6599999999999975</c:v>
                </c:pt>
                <c:pt idx="50">
                  <c:v>5.67</c:v>
                </c:pt>
                <c:pt idx="51">
                  <c:v>5.68</c:v>
                </c:pt>
                <c:pt idx="52">
                  <c:v>5.6899999999999995</c:v>
                </c:pt>
                <c:pt idx="53">
                  <c:v>5.7</c:v>
                </c:pt>
                <c:pt idx="54">
                  <c:v>5.71</c:v>
                </c:pt>
                <c:pt idx="55">
                  <c:v>5.7200000000000006</c:v>
                </c:pt>
                <c:pt idx="56">
                  <c:v>5.73</c:v>
                </c:pt>
                <c:pt idx="57">
                  <c:v>5.74</c:v>
                </c:pt>
                <c:pt idx="58">
                  <c:v>5.75</c:v>
                </c:pt>
                <c:pt idx="59">
                  <c:v>5.76</c:v>
                </c:pt>
                <c:pt idx="60">
                  <c:v>5.7700000000000014</c:v>
                </c:pt>
                <c:pt idx="61">
                  <c:v>5.78</c:v>
                </c:pt>
                <c:pt idx="62">
                  <c:v>5.79</c:v>
                </c:pt>
                <c:pt idx="63">
                  <c:v>5.8000000000000007</c:v>
                </c:pt>
                <c:pt idx="64">
                  <c:v>5.8100000000000005</c:v>
                </c:pt>
                <c:pt idx="65">
                  <c:v>5.8199999999999985</c:v>
                </c:pt>
                <c:pt idx="66">
                  <c:v>5.83</c:v>
                </c:pt>
                <c:pt idx="67">
                  <c:v>5.84</c:v>
                </c:pt>
                <c:pt idx="68">
                  <c:v>5.85</c:v>
                </c:pt>
                <c:pt idx="69">
                  <c:v>5.8599999999999985</c:v>
                </c:pt>
                <c:pt idx="70">
                  <c:v>5.87</c:v>
                </c:pt>
                <c:pt idx="71">
                  <c:v>5.88</c:v>
                </c:pt>
                <c:pt idx="72">
                  <c:v>5.8900000000000006</c:v>
                </c:pt>
                <c:pt idx="73">
                  <c:v>5.9</c:v>
                </c:pt>
                <c:pt idx="74">
                  <c:v>5.91</c:v>
                </c:pt>
                <c:pt idx="75">
                  <c:v>5.92</c:v>
                </c:pt>
                <c:pt idx="76">
                  <c:v>5.9300000000000024</c:v>
                </c:pt>
                <c:pt idx="77">
                  <c:v>5.94</c:v>
                </c:pt>
                <c:pt idx="78">
                  <c:v>5.95</c:v>
                </c:pt>
                <c:pt idx="79">
                  <c:v>5.96</c:v>
                </c:pt>
                <c:pt idx="80">
                  <c:v>5.9700000000000024</c:v>
                </c:pt>
                <c:pt idx="81">
                  <c:v>5.98</c:v>
                </c:pt>
                <c:pt idx="82">
                  <c:v>5.99</c:v>
                </c:pt>
                <c:pt idx="83">
                  <c:v>6</c:v>
                </c:pt>
                <c:pt idx="84">
                  <c:v>6.01</c:v>
                </c:pt>
                <c:pt idx="85">
                  <c:v>6.02</c:v>
                </c:pt>
                <c:pt idx="86">
                  <c:v>6.03</c:v>
                </c:pt>
                <c:pt idx="87">
                  <c:v>6.04</c:v>
                </c:pt>
                <c:pt idx="88">
                  <c:v>6.0500000000000007</c:v>
                </c:pt>
                <c:pt idx="89">
                  <c:v>6.0600000000000005</c:v>
                </c:pt>
                <c:pt idx="90">
                  <c:v>6.07</c:v>
                </c:pt>
                <c:pt idx="91">
                  <c:v>6.08</c:v>
                </c:pt>
                <c:pt idx="92">
                  <c:v>6.09</c:v>
                </c:pt>
                <c:pt idx="93">
                  <c:v>6.1</c:v>
                </c:pt>
                <c:pt idx="94">
                  <c:v>6.1099999999999985</c:v>
                </c:pt>
                <c:pt idx="95">
                  <c:v>6.1199999999999966</c:v>
                </c:pt>
                <c:pt idx="96">
                  <c:v>6.13</c:v>
                </c:pt>
                <c:pt idx="97">
                  <c:v>6.1400000000000006</c:v>
                </c:pt>
                <c:pt idx="98">
                  <c:v>6.1499999999999995</c:v>
                </c:pt>
                <c:pt idx="99">
                  <c:v>6.1599999999999975</c:v>
                </c:pt>
                <c:pt idx="100">
                  <c:v>6.17</c:v>
                </c:pt>
                <c:pt idx="101">
                  <c:v>6.18</c:v>
                </c:pt>
                <c:pt idx="102">
                  <c:v>6.1899999999999995</c:v>
                </c:pt>
                <c:pt idx="103">
                  <c:v>6.2</c:v>
                </c:pt>
                <c:pt idx="104">
                  <c:v>6.21</c:v>
                </c:pt>
                <c:pt idx="105">
                  <c:v>6.2200000000000006</c:v>
                </c:pt>
                <c:pt idx="106">
                  <c:v>6.23</c:v>
                </c:pt>
                <c:pt idx="107">
                  <c:v>6.24</c:v>
                </c:pt>
                <c:pt idx="108">
                  <c:v>6.25</c:v>
                </c:pt>
                <c:pt idx="109">
                  <c:v>6.26</c:v>
                </c:pt>
                <c:pt idx="110">
                  <c:v>6.2700000000000014</c:v>
                </c:pt>
                <c:pt idx="111">
                  <c:v>6.28</c:v>
                </c:pt>
                <c:pt idx="112">
                  <c:v>6.29</c:v>
                </c:pt>
                <c:pt idx="113">
                  <c:v>6.3000000000000007</c:v>
                </c:pt>
                <c:pt idx="114">
                  <c:v>6.3100000000000005</c:v>
                </c:pt>
                <c:pt idx="115">
                  <c:v>6.3199999999999985</c:v>
                </c:pt>
                <c:pt idx="116">
                  <c:v>6.33</c:v>
                </c:pt>
                <c:pt idx="117">
                  <c:v>6.34</c:v>
                </c:pt>
                <c:pt idx="118">
                  <c:v>6.35</c:v>
                </c:pt>
                <c:pt idx="119">
                  <c:v>6.3599999999999985</c:v>
                </c:pt>
                <c:pt idx="120">
                  <c:v>6.37</c:v>
                </c:pt>
                <c:pt idx="121">
                  <c:v>6.38</c:v>
                </c:pt>
                <c:pt idx="122">
                  <c:v>6.3900000000000006</c:v>
                </c:pt>
                <c:pt idx="123">
                  <c:v>6.4</c:v>
                </c:pt>
                <c:pt idx="124">
                  <c:v>6.41</c:v>
                </c:pt>
                <c:pt idx="125">
                  <c:v>6.42</c:v>
                </c:pt>
                <c:pt idx="126">
                  <c:v>6.4300000000000024</c:v>
                </c:pt>
                <c:pt idx="127">
                  <c:v>6.44</c:v>
                </c:pt>
                <c:pt idx="128">
                  <c:v>6.45</c:v>
                </c:pt>
                <c:pt idx="129">
                  <c:v>6.46</c:v>
                </c:pt>
              </c:numCache>
            </c:numRef>
          </c:xVal>
          <c:yVal>
            <c:numRef>
              <c:f>Figure10!$U$176:$U$305</c:f>
              <c:numCache>
                <c:formatCode>General</c:formatCode>
                <c:ptCount val="130"/>
                <c:pt idx="0">
                  <c:v>0</c:v>
                </c:pt>
                <c:pt idx="1">
                  <c:v>0</c:v>
                </c:pt>
                <c:pt idx="2">
                  <c:v>0</c:v>
                </c:pt>
                <c:pt idx="3">
                  <c:v>0</c:v>
                </c:pt>
                <c:pt idx="4">
                  <c:v>0</c:v>
                </c:pt>
                <c:pt idx="5">
                  <c:v>0</c:v>
                </c:pt>
                <c:pt idx="6">
                  <c:v>0</c:v>
                </c:pt>
                <c:pt idx="7">
                  <c:v>0</c:v>
                </c:pt>
                <c:pt idx="8">
                  <c:v>0</c:v>
                </c:pt>
                <c:pt idx="9">
                  <c:v>0</c:v>
                </c:pt>
                <c:pt idx="10">
                  <c:v>2.0482243000000056E-2</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1.3422737000000007E-2</c:v>
                </c:pt>
                <c:pt idx="29">
                  <c:v>8.1212019999999992E-3</c:v>
                </c:pt>
                <c:pt idx="30">
                  <c:v>0</c:v>
                </c:pt>
                <c:pt idx="31">
                  <c:v>0</c:v>
                </c:pt>
                <c:pt idx="32">
                  <c:v>0</c:v>
                </c:pt>
                <c:pt idx="33">
                  <c:v>0</c:v>
                </c:pt>
                <c:pt idx="34">
                  <c:v>9.0687000000000048E-4</c:v>
                </c:pt>
                <c:pt idx="35">
                  <c:v>1.7923320000000082E-3</c:v>
                </c:pt>
                <c:pt idx="36">
                  <c:v>0</c:v>
                </c:pt>
                <c:pt idx="37">
                  <c:v>4.2008330000000114E-3</c:v>
                </c:pt>
                <c:pt idx="38">
                  <c:v>1.3887920000000061E-3</c:v>
                </c:pt>
                <c:pt idx="39">
                  <c:v>1.0310420000000041E-3</c:v>
                </c:pt>
                <c:pt idx="40">
                  <c:v>0</c:v>
                </c:pt>
                <c:pt idx="41">
                  <c:v>3.7494429999999999E-3</c:v>
                </c:pt>
                <c:pt idx="42">
                  <c:v>0</c:v>
                </c:pt>
                <c:pt idx="43">
                  <c:v>0</c:v>
                </c:pt>
                <c:pt idx="44">
                  <c:v>0</c:v>
                </c:pt>
                <c:pt idx="45">
                  <c:v>0</c:v>
                </c:pt>
                <c:pt idx="46">
                  <c:v>0</c:v>
                </c:pt>
                <c:pt idx="47">
                  <c:v>2.1815960000000165E-3</c:v>
                </c:pt>
                <c:pt idx="48">
                  <c:v>0</c:v>
                </c:pt>
                <c:pt idx="49">
                  <c:v>0</c:v>
                </c:pt>
                <c:pt idx="50">
                  <c:v>1.2130450000000001E-3</c:v>
                </c:pt>
                <c:pt idx="51">
                  <c:v>3.8063990000000115E-3</c:v>
                </c:pt>
                <c:pt idx="52">
                  <c:v>2.4159329999999999E-3</c:v>
                </c:pt>
                <c:pt idx="53">
                  <c:v>0</c:v>
                </c:pt>
                <c:pt idx="54">
                  <c:v>0</c:v>
                </c:pt>
                <c:pt idx="55">
                  <c:v>4.8897830000000295E-3</c:v>
                </c:pt>
                <c:pt idx="56">
                  <c:v>7.4424910000000337E-3</c:v>
                </c:pt>
                <c:pt idx="57">
                  <c:v>8.5359700000000043E-4</c:v>
                </c:pt>
                <c:pt idx="58">
                  <c:v>0</c:v>
                </c:pt>
                <c:pt idx="59">
                  <c:v>0</c:v>
                </c:pt>
                <c:pt idx="60">
                  <c:v>3.4439030000000168E-3</c:v>
                </c:pt>
                <c:pt idx="61">
                  <c:v>1.7627968000000001E-2</c:v>
                </c:pt>
                <c:pt idx="62">
                  <c:v>6.3299860000000001E-3</c:v>
                </c:pt>
                <c:pt idx="63">
                  <c:v>6.73469100000004E-3</c:v>
                </c:pt>
                <c:pt idx="64">
                  <c:v>5.1515040000000003E-3</c:v>
                </c:pt>
                <c:pt idx="65">
                  <c:v>1.9296997E-2</c:v>
                </c:pt>
                <c:pt idx="66">
                  <c:v>1.6158332000000001E-2</c:v>
                </c:pt>
                <c:pt idx="67">
                  <c:v>1.247961299999991E-2</c:v>
                </c:pt>
                <c:pt idx="68">
                  <c:v>1.3015962999999933E-2</c:v>
                </c:pt>
                <c:pt idx="69">
                  <c:v>9.8112960000000266E-3</c:v>
                </c:pt>
                <c:pt idx="70">
                  <c:v>3.0526270000000052E-3</c:v>
                </c:pt>
                <c:pt idx="71">
                  <c:v>3.7095920000000207E-3</c:v>
                </c:pt>
                <c:pt idx="72">
                  <c:v>8.6044310000000027E-3</c:v>
                </c:pt>
                <c:pt idx="73">
                  <c:v>1.7345348E-2</c:v>
                </c:pt>
                <c:pt idx="74">
                  <c:v>1.9308500000000115E-3</c:v>
                </c:pt>
                <c:pt idx="75">
                  <c:v>9.380639000000076E-3</c:v>
                </c:pt>
                <c:pt idx="76">
                  <c:v>8.4821290000000066E-3</c:v>
                </c:pt>
                <c:pt idx="77">
                  <c:v>6.2533200000000301E-3</c:v>
                </c:pt>
                <c:pt idx="78">
                  <c:v>1.9990700000000099E-3</c:v>
                </c:pt>
                <c:pt idx="79">
                  <c:v>8.3637560000000711E-3</c:v>
                </c:pt>
                <c:pt idx="80">
                  <c:v>7.9297770000000423E-3</c:v>
                </c:pt>
                <c:pt idx="81">
                  <c:v>2.0157526999999988E-2</c:v>
                </c:pt>
                <c:pt idx="82">
                  <c:v>4.4764680000000502E-3</c:v>
                </c:pt>
                <c:pt idx="83">
                  <c:v>2.6621353000000052E-2</c:v>
                </c:pt>
                <c:pt idx="84">
                  <c:v>1.418818E-2</c:v>
                </c:pt>
                <c:pt idx="85">
                  <c:v>5.1677270000000004E-3</c:v>
                </c:pt>
                <c:pt idx="86">
                  <c:v>3.7763120000000052E-3</c:v>
                </c:pt>
                <c:pt idx="87">
                  <c:v>2.165300000000018E-4</c:v>
                </c:pt>
                <c:pt idx="88">
                  <c:v>1.2712719000000001E-2</c:v>
                </c:pt>
                <c:pt idx="89">
                  <c:v>1.430178000000005E-3</c:v>
                </c:pt>
                <c:pt idx="90">
                  <c:v>1.1989180000000078E-3</c:v>
                </c:pt>
                <c:pt idx="91">
                  <c:v>0</c:v>
                </c:pt>
                <c:pt idx="92">
                  <c:v>0</c:v>
                </c:pt>
                <c:pt idx="93">
                  <c:v>0</c:v>
                </c:pt>
                <c:pt idx="94">
                  <c:v>0</c:v>
                </c:pt>
                <c:pt idx="95">
                  <c:v>0</c:v>
                </c:pt>
                <c:pt idx="96">
                  <c:v>2.4718211E-2</c:v>
                </c:pt>
                <c:pt idx="97">
                  <c:v>1.3163280000000001E-3</c:v>
                </c:pt>
                <c:pt idx="98">
                  <c:v>4.0122506000000002E-2</c:v>
                </c:pt>
                <c:pt idx="99">
                  <c:v>1.555541E-2</c:v>
                </c:pt>
                <c:pt idx="100">
                  <c:v>3.843290600000001E-2</c:v>
                </c:pt>
                <c:pt idx="101">
                  <c:v>3.9475772000000228E-2</c:v>
                </c:pt>
                <c:pt idx="102">
                  <c:v>4.7485273000000022E-2</c:v>
                </c:pt>
                <c:pt idx="103">
                  <c:v>3.825934500000016E-2</c:v>
                </c:pt>
                <c:pt idx="104">
                  <c:v>4.7994994000000374E-2</c:v>
                </c:pt>
                <c:pt idx="105">
                  <c:v>1.9542762000000005E-2</c:v>
                </c:pt>
                <c:pt idx="106">
                  <c:v>9.0782372000000028E-2</c:v>
                </c:pt>
                <c:pt idx="107">
                  <c:v>4.3415593000000023E-2</c:v>
                </c:pt>
                <c:pt idx="108">
                  <c:v>6.3297542999999998E-2</c:v>
                </c:pt>
                <c:pt idx="109">
                  <c:v>3.403028000000001E-2</c:v>
                </c:pt>
                <c:pt idx="110">
                  <c:v>6.6854069000000002E-2</c:v>
                </c:pt>
                <c:pt idx="111">
                  <c:v>4.6804496000000022E-2</c:v>
                </c:pt>
                <c:pt idx="112">
                  <c:v>5.6786925000000134E-2</c:v>
                </c:pt>
                <c:pt idx="113">
                  <c:v>2.5893022000000012E-2</c:v>
                </c:pt>
                <c:pt idx="114">
                  <c:v>2.7672654000000001E-2</c:v>
                </c:pt>
                <c:pt idx="115">
                  <c:v>2.1984980000000001E-2</c:v>
                </c:pt>
                <c:pt idx="116">
                  <c:v>2.8018551999999967E-2</c:v>
                </c:pt>
                <c:pt idx="117">
                  <c:v>1.6477715E-2</c:v>
                </c:pt>
                <c:pt idx="118">
                  <c:v>3.6456943000000012E-2</c:v>
                </c:pt>
                <c:pt idx="119">
                  <c:v>5.5818710000000132E-2</c:v>
                </c:pt>
                <c:pt idx="120">
                  <c:v>3.3631865000000052E-2</c:v>
                </c:pt>
                <c:pt idx="121">
                  <c:v>4.5384898E-2</c:v>
                </c:pt>
                <c:pt idx="122">
                  <c:v>7.5485531000000133E-2</c:v>
                </c:pt>
                <c:pt idx="123">
                  <c:v>8.6592010000000025E-2</c:v>
                </c:pt>
                <c:pt idx="124">
                  <c:v>4.9766098000000411E-2</c:v>
                </c:pt>
                <c:pt idx="125">
                  <c:v>7.7881468999999995E-2</c:v>
                </c:pt>
                <c:pt idx="126">
                  <c:v>6.5006138000000019E-2</c:v>
                </c:pt>
                <c:pt idx="127">
                  <c:v>0.12794836300000076</c:v>
                </c:pt>
                <c:pt idx="128">
                  <c:v>4.0021150999999866E-2</c:v>
                </c:pt>
                <c:pt idx="129">
                  <c:v>0.116335416</c:v>
                </c:pt>
              </c:numCache>
            </c:numRef>
          </c:yVal>
        </c:ser>
        <c:ser>
          <c:idx val="7"/>
          <c:order val="1"/>
          <c:tx>
            <c:strRef>
              <c:f>Figure10!$R$8</c:f>
              <c:strCache>
                <c:ptCount val="1"/>
                <c:pt idx="0">
                  <c:v>Fragility curve</c:v>
                </c:pt>
              </c:strCache>
            </c:strRef>
          </c:tx>
          <c:spPr>
            <a:ln w="19050">
              <a:solidFill>
                <a:prstClr val="black"/>
              </a:solidFill>
            </a:ln>
          </c:spPr>
          <c:marker>
            <c:symbol val="none"/>
          </c:marker>
          <c:xVal>
            <c:numRef>
              <c:f>Figure10!$Q$9:$Q$359</c:f>
              <c:numCache>
                <c:formatCode>General</c:formatCode>
                <c:ptCount val="350"/>
                <c:pt idx="0">
                  <c:v>3.5</c:v>
                </c:pt>
                <c:pt idx="1">
                  <c:v>3.51</c:v>
                </c:pt>
                <c:pt idx="2">
                  <c:v>3.52</c:v>
                </c:pt>
                <c:pt idx="3">
                  <c:v>3.53</c:v>
                </c:pt>
                <c:pt idx="4">
                  <c:v>3.54</c:v>
                </c:pt>
                <c:pt idx="5">
                  <c:v>3.55</c:v>
                </c:pt>
                <c:pt idx="6">
                  <c:v>3.56</c:v>
                </c:pt>
                <c:pt idx="7">
                  <c:v>3.57</c:v>
                </c:pt>
                <c:pt idx="8">
                  <c:v>3.58</c:v>
                </c:pt>
                <c:pt idx="9">
                  <c:v>3.59</c:v>
                </c:pt>
                <c:pt idx="10">
                  <c:v>3.6</c:v>
                </c:pt>
                <c:pt idx="11">
                  <c:v>3.61</c:v>
                </c:pt>
                <c:pt idx="12">
                  <c:v>3.62</c:v>
                </c:pt>
                <c:pt idx="13">
                  <c:v>3.63</c:v>
                </c:pt>
                <c:pt idx="14">
                  <c:v>3.64</c:v>
                </c:pt>
                <c:pt idx="15">
                  <c:v>3.66</c:v>
                </c:pt>
                <c:pt idx="16">
                  <c:v>3.67</c:v>
                </c:pt>
                <c:pt idx="17">
                  <c:v>3.68</c:v>
                </c:pt>
                <c:pt idx="18">
                  <c:v>3.69</c:v>
                </c:pt>
                <c:pt idx="19">
                  <c:v>3.7</c:v>
                </c:pt>
                <c:pt idx="20">
                  <c:v>3.71</c:v>
                </c:pt>
                <c:pt idx="21">
                  <c:v>3.72</c:v>
                </c:pt>
                <c:pt idx="22">
                  <c:v>3.73</c:v>
                </c:pt>
                <c:pt idx="23">
                  <c:v>3.74</c:v>
                </c:pt>
                <c:pt idx="24">
                  <c:v>3.75</c:v>
                </c:pt>
                <c:pt idx="25">
                  <c:v>3.7600000000000002</c:v>
                </c:pt>
                <c:pt idx="26">
                  <c:v>3.77</c:v>
                </c:pt>
                <c:pt idx="27">
                  <c:v>3.7800000000000002</c:v>
                </c:pt>
                <c:pt idx="28">
                  <c:v>3.79</c:v>
                </c:pt>
                <c:pt idx="29">
                  <c:v>3.8</c:v>
                </c:pt>
                <c:pt idx="30">
                  <c:v>3.8099999999999987</c:v>
                </c:pt>
                <c:pt idx="31">
                  <c:v>3.82</c:v>
                </c:pt>
                <c:pt idx="32">
                  <c:v>3.8299999999999987</c:v>
                </c:pt>
                <c:pt idx="33">
                  <c:v>3.84</c:v>
                </c:pt>
                <c:pt idx="34">
                  <c:v>3.8499999999999988</c:v>
                </c:pt>
                <c:pt idx="35">
                  <c:v>3.86</c:v>
                </c:pt>
                <c:pt idx="36">
                  <c:v>3.8699999999999997</c:v>
                </c:pt>
                <c:pt idx="37">
                  <c:v>3.88</c:v>
                </c:pt>
                <c:pt idx="38">
                  <c:v>3.8899999999999997</c:v>
                </c:pt>
                <c:pt idx="39">
                  <c:v>3.9</c:v>
                </c:pt>
                <c:pt idx="40">
                  <c:v>3.9099999999999997</c:v>
                </c:pt>
                <c:pt idx="41">
                  <c:v>3.92</c:v>
                </c:pt>
                <c:pt idx="42">
                  <c:v>3.9299999999999997</c:v>
                </c:pt>
                <c:pt idx="43">
                  <c:v>3.94</c:v>
                </c:pt>
                <c:pt idx="44">
                  <c:v>3.9499999999999997</c:v>
                </c:pt>
                <c:pt idx="45">
                  <c:v>3.96</c:v>
                </c:pt>
                <c:pt idx="46">
                  <c:v>3.9699999999999998</c:v>
                </c:pt>
                <c:pt idx="47">
                  <c:v>3.98</c:v>
                </c:pt>
                <c:pt idx="48">
                  <c:v>3.9899999999999998</c:v>
                </c:pt>
                <c:pt idx="49">
                  <c:v>4</c:v>
                </c:pt>
                <c:pt idx="50">
                  <c:v>4.01</c:v>
                </c:pt>
                <c:pt idx="51">
                  <c:v>4.0199999999999996</c:v>
                </c:pt>
                <c:pt idx="52">
                  <c:v>4.03</c:v>
                </c:pt>
                <c:pt idx="53">
                  <c:v>4.04</c:v>
                </c:pt>
                <c:pt idx="54">
                  <c:v>4.05</c:v>
                </c:pt>
                <c:pt idx="55">
                  <c:v>4.0600000000000005</c:v>
                </c:pt>
                <c:pt idx="56">
                  <c:v>4.07</c:v>
                </c:pt>
                <c:pt idx="57">
                  <c:v>4.08</c:v>
                </c:pt>
                <c:pt idx="58">
                  <c:v>4.09</c:v>
                </c:pt>
                <c:pt idx="59">
                  <c:v>4.0999999999999996</c:v>
                </c:pt>
                <c:pt idx="60">
                  <c:v>4.1099999999999985</c:v>
                </c:pt>
                <c:pt idx="61">
                  <c:v>4.1199999999999966</c:v>
                </c:pt>
                <c:pt idx="62">
                  <c:v>4.13</c:v>
                </c:pt>
                <c:pt idx="63">
                  <c:v>4.1399999999999997</c:v>
                </c:pt>
                <c:pt idx="64">
                  <c:v>4.1499999999999995</c:v>
                </c:pt>
                <c:pt idx="65">
                  <c:v>4.1599999999999975</c:v>
                </c:pt>
                <c:pt idx="66">
                  <c:v>4.17</c:v>
                </c:pt>
                <c:pt idx="67">
                  <c:v>4.18</c:v>
                </c:pt>
                <c:pt idx="68">
                  <c:v>4.1899999999999995</c:v>
                </c:pt>
                <c:pt idx="69">
                  <c:v>4.2</c:v>
                </c:pt>
                <c:pt idx="70">
                  <c:v>4.21</c:v>
                </c:pt>
                <c:pt idx="71">
                  <c:v>4.22</c:v>
                </c:pt>
                <c:pt idx="72">
                  <c:v>4.2300000000000004</c:v>
                </c:pt>
                <c:pt idx="73">
                  <c:v>4.24</c:v>
                </c:pt>
                <c:pt idx="74">
                  <c:v>4.25</c:v>
                </c:pt>
                <c:pt idx="75">
                  <c:v>4.26</c:v>
                </c:pt>
                <c:pt idx="76">
                  <c:v>4.2699999999999996</c:v>
                </c:pt>
                <c:pt idx="77">
                  <c:v>4.28</c:v>
                </c:pt>
                <c:pt idx="78">
                  <c:v>4.29</c:v>
                </c:pt>
                <c:pt idx="79">
                  <c:v>4.3</c:v>
                </c:pt>
                <c:pt idx="80">
                  <c:v>4.3100000000000005</c:v>
                </c:pt>
                <c:pt idx="81">
                  <c:v>4.3199999999999985</c:v>
                </c:pt>
                <c:pt idx="82">
                  <c:v>4.33</c:v>
                </c:pt>
                <c:pt idx="83">
                  <c:v>4.34</c:v>
                </c:pt>
                <c:pt idx="84">
                  <c:v>4.3499999999999996</c:v>
                </c:pt>
                <c:pt idx="85">
                  <c:v>4.3599999999999985</c:v>
                </c:pt>
                <c:pt idx="86">
                  <c:v>4.37</c:v>
                </c:pt>
                <c:pt idx="87">
                  <c:v>4.38</c:v>
                </c:pt>
                <c:pt idx="88">
                  <c:v>4.3899999999999997</c:v>
                </c:pt>
                <c:pt idx="89">
                  <c:v>4.4000000000000004</c:v>
                </c:pt>
                <c:pt idx="90">
                  <c:v>4.41</c:v>
                </c:pt>
                <c:pt idx="91">
                  <c:v>4.42</c:v>
                </c:pt>
                <c:pt idx="92">
                  <c:v>4.4300000000000024</c:v>
                </c:pt>
                <c:pt idx="93">
                  <c:v>4.4400000000000004</c:v>
                </c:pt>
                <c:pt idx="94">
                  <c:v>4.45</c:v>
                </c:pt>
                <c:pt idx="95">
                  <c:v>4.46</c:v>
                </c:pt>
                <c:pt idx="96">
                  <c:v>4.4700000000000024</c:v>
                </c:pt>
                <c:pt idx="97">
                  <c:v>4.4800000000000004</c:v>
                </c:pt>
                <c:pt idx="98">
                  <c:v>4.49</c:v>
                </c:pt>
                <c:pt idx="99">
                  <c:v>4.5</c:v>
                </c:pt>
                <c:pt idx="100">
                  <c:v>4.51</c:v>
                </c:pt>
                <c:pt idx="101">
                  <c:v>4.5199999999999996</c:v>
                </c:pt>
                <c:pt idx="102">
                  <c:v>4.53</c:v>
                </c:pt>
                <c:pt idx="103">
                  <c:v>4.54</c:v>
                </c:pt>
                <c:pt idx="104">
                  <c:v>4.55</c:v>
                </c:pt>
                <c:pt idx="105">
                  <c:v>4.5600000000000005</c:v>
                </c:pt>
                <c:pt idx="129">
                  <c:v>4.8</c:v>
                </c:pt>
                <c:pt idx="130">
                  <c:v>4.8100000000000005</c:v>
                </c:pt>
                <c:pt idx="131">
                  <c:v>4.8199999999999985</c:v>
                </c:pt>
                <c:pt idx="132">
                  <c:v>4.83</c:v>
                </c:pt>
                <c:pt idx="133">
                  <c:v>4.84</c:v>
                </c:pt>
                <c:pt idx="134">
                  <c:v>4.8499999999999996</c:v>
                </c:pt>
                <c:pt idx="135">
                  <c:v>4.8599999999999985</c:v>
                </c:pt>
                <c:pt idx="136">
                  <c:v>4.87</c:v>
                </c:pt>
                <c:pt idx="137">
                  <c:v>4.88</c:v>
                </c:pt>
                <c:pt idx="138">
                  <c:v>4.8900000000000006</c:v>
                </c:pt>
                <c:pt idx="139">
                  <c:v>4.9000000000000004</c:v>
                </c:pt>
                <c:pt idx="140">
                  <c:v>4.91</c:v>
                </c:pt>
                <c:pt idx="141">
                  <c:v>4.92</c:v>
                </c:pt>
                <c:pt idx="142">
                  <c:v>4.9300000000000024</c:v>
                </c:pt>
                <c:pt idx="143">
                  <c:v>4.9400000000000004</c:v>
                </c:pt>
                <c:pt idx="144">
                  <c:v>4.95</c:v>
                </c:pt>
                <c:pt idx="145">
                  <c:v>4.96</c:v>
                </c:pt>
                <c:pt idx="146">
                  <c:v>4.9700000000000024</c:v>
                </c:pt>
                <c:pt idx="147">
                  <c:v>4.9800000000000004</c:v>
                </c:pt>
                <c:pt idx="148">
                  <c:v>4.99</c:v>
                </c:pt>
                <c:pt idx="149">
                  <c:v>5</c:v>
                </c:pt>
                <c:pt idx="150">
                  <c:v>5.01</c:v>
                </c:pt>
                <c:pt idx="151">
                  <c:v>5.0199999999999996</c:v>
                </c:pt>
                <c:pt idx="152">
                  <c:v>5.03</c:v>
                </c:pt>
                <c:pt idx="153">
                  <c:v>5.04</c:v>
                </c:pt>
                <c:pt idx="154">
                  <c:v>5.05</c:v>
                </c:pt>
                <c:pt idx="155">
                  <c:v>5.0600000000000005</c:v>
                </c:pt>
                <c:pt idx="156">
                  <c:v>5.07</c:v>
                </c:pt>
                <c:pt idx="157">
                  <c:v>5.08</c:v>
                </c:pt>
                <c:pt idx="158">
                  <c:v>5.09</c:v>
                </c:pt>
                <c:pt idx="159">
                  <c:v>5.0999999999999996</c:v>
                </c:pt>
                <c:pt idx="160">
                  <c:v>5.1099999999999985</c:v>
                </c:pt>
                <c:pt idx="161">
                  <c:v>5.1199999999999966</c:v>
                </c:pt>
                <c:pt idx="162">
                  <c:v>5.13</c:v>
                </c:pt>
                <c:pt idx="163">
                  <c:v>5.1400000000000006</c:v>
                </c:pt>
                <c:pt idx="164">
                  <c:v>5.1499999999999995</c:v>
                </c:pt>
                <c:pt idx="165">
                  <c:v>5.1599999999999975</c:v>
                </c:pt>
                <c:pt idx="166">
                  <c:v>5.17</c:v>
                </c:pt>
                <c:pt idx="167">
                  <c:v>5.18</c:v>
                </c:pt>
                <c:pt idx="168">
                  <c:v>5.1899999999999995</c:v>
                </c:pt>
                <c:pt idx="169">
                  <c:v>5.2</c:v>
                </c:pt>
                <c:pt idx="170">
                  <c:v>5.21</c:v>
                </c:pt>
                <c:pt idx="171">
                  <c:v>5.22</c:v>
                </c:pt>
                <c:pt idx="172">
                  <c:v>5.23</c:v>
                </c:pt>
                <c:pt idx="173">
                  <c:v>5.24</c:v>
                </c:pt>
                <c:pt idx="174">
                  <c:v>5.25</c:v>
                </c:pt>
                <c:pt idx="175">
                  <c:v>5.26</c:v>
                </c:pt>
                <c:pt idx="176">
                  <c:v>5.2700000000000014</c:v>
                </c:pt>
                <c:pt idx="177">
                  <c:v>5.28</c:v>
                </c:pt>
                <c:pt idx="178">
                  <c:v>5.29</c:v>
                </c:pt>
                <c:pt idx="179">
                  <c:v>5.3</c:v>
                </c:pt>
                <c:pt idx="180">
                  <c:v>5.3100000000000005</c:v>
                </c:pt>
                <c:pt idx="181">
                  <c:v>5.3199999999999985</c:v>
                </c:pt>
                <c:pt idx="182">
                  <c:v>5.33</c:v>
                </c:pt>
                <c:pt idx="183">
                  <c:v>5.34</c:v>
                </c:pt>
                <c:pt idx="184">
                  <c:v>5.35</c:v>
                </c:pt>
                <c:pt idx="185">
                  <c:v>5.3599999999999985</c:v>
                </c:pt>
                <c:pt idx="186">
                  <c:v>5.37</c:v>
                </c:pt>
                <c:pt idx="187">
                  <c:v>5.38</c:v>
                </c:pt>
                <c:pt idx="188">
                  <c:v>5.3900000000000006</c:v>
                </c:pt>
                <c:pt idx="189">
                  <c:v>5.4</c:v>
                </c:pt>
                <c:pt idx="190">
                  <c:v>5.41</c:v>
                </c:pt>
                <c:pt idx="191">
                  <c:v>5.42</c:v>
                </c:pt>
                <c:pt idx="192">
                  <c:v>5.4300000000000024</c:v>
                </c:pt>
                <c:pt idx="193">
                  <c:v>5.44</c:v>
                </c:pt>
                <c:pt idx="194">
                  <c:v>5.45</c:v>
                </c:pt>
                <c:pt idx="195">
                  <c:v>5.46</c:v>
                </c:pt>
                <c:pt idx="196">
                  <c:v>5.4700000000000024</c:v>
                </c:pt>
                <c:pt idx="197">
                  <c:v>5.48</c:v>
                </c:pt>
                <c:pt idx="198">
                  <c:v>5.49</c:v>
                </c:pt>
                <c:pt idx="199">
                  <c:v>5.5</c:v>
                </c:pt>
                <c:pt idx="200">
                  <c:v>5.51</c:v>
                </c:pt>
                <c:pt idx="201">
                  <c:v>5.52</c:v>
                </c:pt>
                <c:pt idx="202">
                  <c:v>5.53</c:v>
                </c:pt>
                <c:pt idx="203">
                  <c:v>5.54</c:v>
                </c:pt>
                <c:pt idx="204">
                  <c:v>5.55</c:v>
                </c:pt>
                <c:pt idx="205">
                  <c:v>5.5600000000000005</c:v>
                </c:pt>
                <c:pt idx="206">
                  <c:v>5.57</c:v>
                </c:pt>
                <c:pt idx="207">
                  <c:v>5.58</c:v>
                </c:pt>
                <c:pt idx="208">
                  <c:v>5.59</c:v>
                </c:pt>
                <c:pt idx="209">
                  <c:v>5.6</c:v>
                </c:pt>
                <c:pt idx="210">
                  <c:v>5.6099999999999985</c:v>
                </c:pt>
                <c:pt idx="211">
                  <c:v>5.6199999999999966</c:v>
                </c:pt>
                <c:pt idx="212">
                  <c:v>5.63</c:v>
                </c:pt>
                <c:pt idx="213">
                  <c:v>5.6400000000000006</c:v>
                </c:pt>
                <c:pt idx="214">
                  <c:v>5.6499999999999995</c:v>
                </c:pt>
                <c:pt idx="215">
                  <c:v>5.6599999999999975</c:v>
                </c:pt>
                <c:pt idx="216">
                  <c:v>5.67</c:v>
                </c:pt>
                <c:pt idx="217">
                  <c:v>5.68</c:v>
                </c:pt>
                <c:pt idx="218">
                  <c:v>5.6899999999999995</c:v>
                </c:pt>
                <c:pt idx="219">
                  <c:v>5.7</c:v>
                </c:pt>
                <c:pt idx="220">
                  <c:v>5.71</c:v>
                </c:pt>
                <c:pt idx="221">
                  <c:v>5.7200000000000006</c:v>
                </c:pt>
                <c:pt idx="222">
                  <c:v>5.73</c:v>
                </c:pt>
                <c:pt idx="223">
                  <c:v>5.74</c:v>
                </c:pt>
                <c:pt idx="224">
                  <c:v>5.75</c:v>
                </c:pt>
                <c:pt idx="225">
                  <c:v>5.76</c:v>
                </c:pt>
                <c:pt idx="226">
                  <c:v>5.7700000000000014</c:v>
                </c:pt>
                <c:pt idx="227">
                  <c:v>5.78</c:v>
                </c:pt>
                <c:pt idx="228">
                  <c:v>5.79</c:v>
                </c:pt>
                <c:pt idx="229">
                  <c:v>5.8000000000000007</c:v>
                </c:pt>
                <c:pt idx="230">
                  <c:v>5.8100000000000005</c:v>
                </c:pt>
                <c:pt idx="231">
                  <c:v>5.8199999999999985</c:v>
                </c:pt>
                <c:pt idx="232">
                  <c:v>5.83</c:v>
                </c:pt>
                <c:pt idx="233">
                  <c:v>5.84</c:v>
                </c:pt>
                <c:pt idx="234">
                  <c:v>5.85</c:v>
                </c:pt>
                <c:pt idx="235">
                  <c:v>5.8599999999999985</c:v>
                </c:pt>
                <c:pt idx="236">
                  <c:v>5.87</c:v>
                </c:pt>
                <c:pt idx="237">
                  <c:v>5.88</c:v>
                </c:pt>
                <c:pt idx="238">
                  <c:v>5.8900000000000006</c:v>
                </c:pt>
                <c:pt idx="239">
                  <c:v>5.9</c:v>
                </c:pt>
                <c:pt idx="240">
                  <c:v>5.91</c:v>
                </c:pt>
                <c:pt idx="241">
                  <c:v>5.92</c:v>
                </c:pt>
                <c:pt idx="242">
                  <c:v>5.9300000000000024</c:v>
                </c:pt>
                <c:pt idx="243">
                  <c:v>5.94</c:v>
                </c:pt>
                <c:pt idx="244">
                  <c:v>5.95</c:v>
                </c:pt>
                <c:pt idx="245">
                  <c:v>5.96</c:v>
                </c:pt>
                <c:pt idx="246">
                  <c:v>5.9700000000000024</c:v>
                </c:pt>
                <c:pt idx="247">
                  <c:v>5.98</c:v>
                </c:pt>
                <c:pt idx="248">
                  <c:v>5.99</c:v>
                </c:pt>
                <c:pt idx="249">
                  <c:v>6</c:v>
                </c:pt>
                <c:pt idx="250">
                  <c:v>6.01</c:v>
                </c:pt>
                <c:pt idx="251">
                  <c:v>6.02</c:v>
                </c:pt>
                <c:pt idx="252">
                  <c:v>6.03</c:v>
                </c:pt>
                <c:pt idx="253">
                  <c:v>6.04</c:v>
                </c:pt>
                <c:pt idx="254">
                  <c:v>6.0500000000000007</c:v>
                </c:pt>
                <c:pt idx="255">
                  <c:v>6.0600000000000005</c:v>
                </c:pt>
                <c:pt idx="256">
                  <c:v>6.07</c:v>
                </c:pt>
                <c:pt idx="257">
                  <c:v>6.08</c:v>
                </c:pt>
                <c:pt idx="258">
                  <c:v>6.09</c:v>
                </c:pt>
                <c:pt idx="259">
                  <c:v>6.1</c:v>
                </c:pt>
                <c:pt idx="260">
                  <c:v>6.1099999999999985</c:v>
                </c:pt>
                <c:pt idx="261">
                  <c:v>6.1199999999999966</c:v>
                </c:pt>
                <c:pt idx="262">
                  <c:v>6.13</c:v>
                </c:pt>
                <c:pt idx="263">
                  <c:v>6.1400000000000006</c:v>
                </c:pt>
                <c:pt idx="264">
                  <c:v>6.1499999999999995</c:v>
                </c:pt>
                <c:pt idx="265">
                  <c:v>6.1599999999999975</c:v>
                </c:pt>
                <c:pt idx="266">
                  <c:v>6.17</c:v>
                </c:pt>
                <c:pt idx="267">
                  <c:v>6.18</c:v>
                </c:pt>
                <c:pt idx="268">
                  <c:v>6.1899999999999995</c:v>
                </c:pt>
                <c:pt idx="269">
                  <c:v>6.2</c:v>
                </c:pt>
                <c:pt idx="270">
                  <c:v>6.21</c:v>
                </c:pt>
                <c:pt idx="271">
                  <c:v>6.2200000000000006</c:v>
                </c:pt>
                <c:pt idx="272">
                  <c:v>6.23</c:v>
                </c:pt>
                <c:pt idx="273">
                  <c:v>6.24</c:v>
                </c:pt>
                <c:pt idx="274">
                  <c:v>6.25</c:v>
                </c:pt>
                <c:pt idx="275">
                  <c:v>6.26</c:v>
                </c:pt>
                <c:pt idx="276">
                  <c:v>6.2700000000000014</c:v>
                </c:pt>
                <c:pt idx="277">
                  <c:v>6.28</c:v>
                </c:pt>
                <c:pt idx="278">
                  <c:v>6.29</c:v>
                </c:pt>
                <c:pt idx="279">
                  <c:v>6.3000000000000007</c:v>
                </c:pt>
                <c:pt idx="280">
                  <c:v>6.3100000000000005</c:v>
                </c:pt>
                <c:pt idx="281">
                  <c:v>6.3199999999999985</c:v>
                </c:pt>
                <c:pt idx="282">
                  <c:v>6.33</c:v>
                </c:pt>
                <c:pt idx="283">
                  <c:v>6.34</c:v>
                </c:pt>
                <c:pt idx="284">
                  <c:v>6.35</c:v>
                </c:pt>
                <c:pt idx="285">
                  <c:v>6.3599999999999985</c:v>
                </c:pt>
                <c:pt idx="286">
                  <c:v>6.37</c:v>
                </c:pt>
                <c:pt idx="287">
                  <c:v>6.38</c:v>
                </c:pt>
                <c:pt idx="288">
                  <c:v>6.3900000000000006</c:v>
                </c:pt>
                <c:pt idx="289">
                  <c:v>6.4</c:v>
                </c:pt>
                <c:pt idx="290">
                  <c:v>6.41</c:v>
                </c:pt>
                <c:pt idx="291">
                  <c:v>6.42</c:v>
                </c:pt>
                <c:pt idx="292">
                  <c:v>6.4300000000000024</c:v>
                </c:pt>
                <c:pt idx="293">
                  <c:v>6.44</c:v>
                </c:pt>
                <c:pt idx="294">
                  <c:v>6.45</c:v>
                </c:pt>
                <c:pt idx="295">
                  <c:v>6.46</c:v>
                </c:pt>
                <c:pt idx="296">
                  <c:v>6.4700000000000024</c:v>
                </c:pt>
                <c:pt idx="297">
                  <c:v>6.48</c:v>
                </c:pt>
                <c:pt idx="298">
                  <c:v>6.49</c:v>
                </c:pt>
                <c:pt idx="299">
                  <c:v>6.5</c:v>
                </c:pt>
                <c:pt idx="300">
                  <c:v>6.51</c:v>
                </c:pt>
                <c:pt idx="301">
                  <c:v>6.52</c:v>
                </c:pt>
                <c:pt idx="302">
                  <c:v>6.53</c:v>
                </c:pt>
                <c:pt idx="303">
                  <c:v>6.54</c:v>
                </c:pt>
                <c:pt idx="304">
                  <c:v>6.55</c:v>
                </c:pt>
                <c:pt idx="305">
                  <c:v>6.56</c:v>
                </c:pt>
                <c:pt idx="306">
                  <c:v>6.57</c:v>
                </c:pt>
                <c:pt idx="307">
                  <c:v>6.58</c:v>
                </c:pt>
                <c:pt idx="308">
                  <c:v>6.59</c:v>
                </c:pt>
                <c:pt idx="309">
                  <c:v>6.6</c:v>
                </c:pt>
                <c:pt idx="310">
                  <c:v>6.6099999999999985</c:v>
                </c:pt>
                <c:pt idx="311">
                  <c:v>6.6199999999999966</c:v>
                </c:pt>
                <c:pt idx="312">
                  <c:v>6.63</c:v>
                </c:pt>
                <c:pt idx="313">
                  <c:v>6.64</c:v>
                </c:pt>
                <c:pt idx="314">
                  <c:v>6.6499999999999995</c:v>
                </c:pt>
                <c:pt idx="315">
                  <c:v>6.6599999999999975</c:v>
                </c:pt>
                <c:pt idx="316">
                  <c:v>6.67</c:v>
                </c:pt>
                <c:pt idx="317">
                  <c:v>6.68</c:v>
                </c:pt>
                <c:pt idx="318">
                  <c:v>6.6899999999999995</c:v>
                </c:pt>
                <c:pt idx="319">
                  <c:v>6.7</c:v>
                </c:pt>
                <c:pt idx="320">
                  <c:v>6.71</c:v>
                </c:pt>
                <c:pt idx="321">
                  <c:v>6.72</c:v>
                </c:pt>
                <c:pt idx="322">
                  <c:v>6.73</c:v>
                </c:pt>
                <c:pt idx="323">
                  <c:v>6.74</c:v>
                </c:pt>
                <c:pt idx="324">
                  <c:v>6.75</c:v>
                </c:pt>
                <c:pt idx="325">
                  <c:v>6.76</c:v>
                </c:pt>
                <c:pt idx="326">
                  <c:v>6.7700000000000014</c:v>
                </c:pt>
                <c:pt idx="327">
                  <c:v>6.78</c:v>
                </c:pt>
                <c:pt idx="328">
                  <c:v>6.79</c:v>
                </c:pt>
                <c:pt idx="329">
                  <c:v>6.8</c:v>
                </c:pt>
                <c:pt idx="330">
                  <c:v>6.81</c:v>
                </c:pt>
                <c:pt idx="331">
                  <c:v>6.8199999999999985</c:v>
                </c:pt>
                <c:pt idx="332">
                  <c:v>6.83</c:v>
                </c:pt>
                <c:pt idx="333">
                  <c:v>6.84</c:v>
                </c:pt>
                <c:pt idx="334">
                  <c:v>6.85</c:v>
                </c:pt>
                <c:pt idx="335">
                  <c:v>6.8599999999999985</c:v>
                </c:pt>
                <c:pt idx="336">
                  <c:v>6.87</c:v>
                </c:pt>
                <c:pt idx="337">
                  <c:v>6.88</c:v>
                </c:pt>
                <c:pt idx="338">
                  <c:v>6.89</c:v>
                </c:pt>
                <c:pt idx="339">
                  <c:v>6.9</c:v>
                </c:pt>
                <c:pt idx="340">
                  <c:v>6.91</c:v>
                </c:pt>
                <c:pt idx="341">
                  <c:v>6.92</c:v>
                </c:pt>
                <c:pt idx="342">
                  <c:v>6.9300000000000024</c:v>
                </c:pt>
                <c:pt idx="343">
                  <c:v>6.94</c:v>
                </c:pt>
                <c:pt idx="344">
                  <c:v>6.95</c:v>
                </c:pt>
                <c:pt idx="345">
                  <c:v>6.96</c:v>
                </c:pt>
                <c:pt idx="346">
                  <c:v>6.9700000000000024</c:v>
                </c:pt>
                <c:pt idx="347">
                  <c:v>6.98</c:v>
                </c:pt>
                <c:pt idx="348">
                  <c:v>6.99</c:v>
                </c:pt>
                <c:pt idx="349">
                  <c:v>7</c:v>
                </c:pt>
              </c:numCache>
            </c:numRef>
          </c:xVal>
          <c:yVal>
            <c:numRef>
              <c:f>Figure10!$T$9:$T$359</c:f>
              <c:numCache>
                <c:formatCode>General</c:formatCode>
                <c:ptCount val="350"/>
                <c:pt idx="0">
                  <c:v>5.7665058753226843E-20</c:v>
                </c:pt>
                <c:pt idx="1">
                  <c:v>7.5616608720373233E-20</c:v>
                </c:pt>
                <c:pt idx="2">
                  <c:v>9.9066683127065024E-20</c:v>
                </c:pt>
                <c:pt idx="3">
                  <c:v>1.2967135496605926E-19</c:v>
                </c:pt>
                <c:pt idx="4">
                  <c:v>1.6957682755294403E-19</c:v>
                </c:pt>
                <c:pt idx="5">
                  <c:v>2.215618719105623E-19</c:v>
                </c:pt>
                <c:pt idx="6">
                  <c:v>2.8922087720636242E-19</c:v>
                </c:pt>
                <c:pt idx="7">
                  <c:v>3.7719886558595007E-19</c:v>
                </c:pt>
                <c:pt idx="8">
                  <c:v>4.9149292969821276E-19</c:v>
                </c:pt>
                <c:pt idx="9">
                  <c:v>6.3983848999888378E-19</c:v>
                </c:pt>
                <c:pt idx="10">
                  <c:v>8.3220375712573538E-19</c:v>
                </c:pt>
                <c:pt idx="11">
                  <c:v>1.0814220953495049E-18</c:v>
                </c:pt>
                <c:pt idx="12">
                  <c:v>1.4039999587218854E-18</c:v>
                </c:pt>
                <c:pt idx="13">
                  <c:v>1.8211481409001256E-18</c:v>
                </c:pt>
                <c:pt idx="14">
                  <c:v>2.3600967792431696E-18</c:v>
                </c:pt>
                <c:pt idx="15">
                  <c:v>3.9529206626479516E-18</c:v>
                </c:pt>
                <c:pt idx="16">
                  <c:v>5.1088354653065111E-18</c:v>
                </c:pt>
                <c:pt idx="17">
                  <c:v>6.5967835062688579E-18</c:v>
                </c:pt>
                <c:pt idx="18">
                  <c:v>8.5103825081331858E-18</c:v>
                </c:pt>
                <c:pt idx="19">
                  <c:v>1.0969137954102992E-17</c:v>
                </c:pt>
                <c:pt idx="20">
                  <c:v>1.4125457488613143E-17</c:v>
                </c:pt>
                <c:pt idx="21">
                  <c:v>1.8173525689222603E-17</c:v>
                </c:pt>
                <c:pt idx="22">
                  <c:v>2.3360521623345064E-17</c:v>
                </c:pt>
                <c:pt idx="23">
                  <c:v>3.0000783749943481E-17</c:v>
                </c:pt>
                <c:pt idx="24">
                  <c:v>3.849367902606707E-17</c:v>
                </c:pt>
                <c:pt idx="25">
                  <c:v>4.9346122775902627E-17</c:v>
                </c:pt>
                <c:pt idx="26">
                  <c:v>6.3200931911240925E-17</c:v>
                </c:pt>
                <c:pt idx="27">
                  <c:v>8.0872487465534942E-17</c:v>
                </c:pt>
                <c:pt idx="28">
                  <c:v>1.0339154666650006E-16</c:v>
                </c:pt>
                <c:pt idx="29">
                  <c:v>1.3206149657765631E-16</c:v>
                </c:pt>
                <c:pt idx="30">
                  <c:v>1.6852890113576626E-16</c:v>
                </c:pt>
                <c:pt idx="31">
                  <c:v>2.1487188627859114E-16</c:v>
                </c:pt>
                <c:pt idx="32">
                  <c:v>2.7371076452213328E-16</c:v>
                </c:pt>
                <c:pt idx="33">
                  <c:v>3.4834635840957535E-16</c:v>
                </c:pt>
                <c:pt idx="34">
                  <c:v>4.4293278767844869E-16</c:v>
                </c:pt>
                <c:pt idx="35">
                  <c:v>5.6269309389745005E-16</c:v>
                </c:pt>
                <c:pt idx="36">
                  <c:v>7.1418805715482566E-16</c:v>
                </c:pt>
                <c:pt idx="37">
                  <c:v>9.0565099551489292E-16</c:v>
                </c:pt>
                <c:pt idx="38">
                  <c:v>1.147404330858986E-15</c:v>
                </c:pt>
                <c:pt idx="39">
                  <c:v>1.4523773777085885E-15</c:v>
                </c:pt>
                <c:pt idx="40">
                  <c:v>1.8367493144067536E-15</c:v>
                </c:pt>
                <c:pt idx="41">
                  <c:v>2.3207468101616047E-15</c:v>
                </c:pt>
                <c:pt idx="42">
                  <c:v>2.9296325268406982E-15</c:v>
                </c:pt>
                <c:pt idx="43">
                  <c:v>3.6949289571036748E-15</c:v>
                </c:pt>
                <c:pt idx="44">
                  <c:v>4.6559321220012797E-15</c:v>
                </c:pt>
                <c:pt idx="45">
                  <c:v>5.8615819196404795E-15</c:v>
                </c:pt>
                <c:pt idx="46">
                  <c:v>7.3727708598424131E-15</c:v>
                </c:pt>
                <c:pt idx="47">
                  <c:v>9.2651911013749569E-15</c:v>
                </c:pt>
                <c:pt idx="48">
                  <c:v>1.1632841806123941E-14</c:v>
                </c:pt>
                <c:pt idx="49">
                  <c:v>1.4592345652762398E-14</c:v>
                </c:pt>
                <c:pt idx="50">
                  <c:v>1.8288255888292785E-14</c:v>
                </c:pt>
                <c:pt idx="51">
                  <c:v>2.2899574710487909E-14</c:v>
                </c:pt>
                <c:pt idx="52">
                  <c:v>2.864775146994777E-14</c:v>
                </c:pt>
                <c:pt idx="53">
                  <c:v>3.5806486833853829E-14</c:v>
                </c:pt>
                <c:pt idx="54">
                  <c:v>4.4713738667047177E-14</c:v>
                </c:pt>
                <c:pt idx="55">
                  <c:v>5.5786409348437342E-14</c:v>
                </c:pt>
                <c:pt idx="56">
                  <c:v>6.9538295398115604E-14</c:v>
                </c:pt>
                <c:pt idx="57">
                  <c:v>8.6602002029707275E-14</c:v>
                </c:pt>
                <c:pt idx="58">
                  <c:v>1.0775567158897349E-13</c:v>
                </c:pt>
                <c:pt idx="59">
                  <c:v>1.3395555057246618E-13</c:v>
                </c:pt>
                <c:pt idx="60">
                  <c:v>1.6637563070516133E-13</c:v>
                </c:pt>
                <c:pt idx="61">
                  <c:v>2.064558521036979E-13</c:v>
                </c:pt>
                <c:pt idx="62">
                  <c:v>2.5596065879861014E-13</c:v>
                </c:pt>
                <c:pt idx="63">
                  <c:v>3.1705005821005856E-13</c:v>
                </c:pt>
                <c:pt idx="64">
                  <c:v>3.9236576762895591E-13</c:v>
                </c:pt>
                <c:pt idx="65">
                  <c:v>4.8513554538327463E-13</c:v>
                </c:pt>
                <c:pt idx="66">
                  <c:v>5.9929941750855331E-13</c:v>
                </c:pt>
                <c:pt idx="67">
                  <c:v>7.3966224042307007E-13</c:v>
                </c:pt>
                <c:pt idx="68">
                  <c:v>9.1207790749971066E-13</c:v>
                </c:pt>
                <c:pt idx="69">
                  <c:v>1.1236715373454762E-12</c:v>
                </c:pt>
                <c:pt idx="70">
                  <c:v>1.3831072031057564E-12</c:v>
                </c:pt>
                <c:pt idx="71">
                  <c:v>1.7009102091868702E-12</c:v>
                </c:pt>
                <c:pt idx="72">
                  <c:v>2.0898546341283519E-12</c:v>
                </c:pt>
                <c:pt idx="73">
                  <c:v>2.5654288822484687E-12</c:v>
                </c:pt>
                <c:pt idx="74">
                  <c:v>3.1463943760644506E-12</c:v>
                </c:pt>
                <c:pt idx="75">
                  <c:v>3.855455339085828E-12</c:v>
                </c:pt>
                <c:pt idx="76">
                  <c:v>4.7200609372898672E-12</c:v>
                </c:pt>
                <c:pt idx="77">
                  <c:v>5.773364951980131E-12</c:v>
                </c:pt>
                <c:pt idx="78">
                  <c:v>7.0553727448032019E-12</c:v>
                </c:pt>
                <c:pt idx="79">
                  <c:v>8.6143106608483544E-12</c:v>
                </c:pt>
                <c:pt idx="80">
                  <c:v>1.0508259329021003E-11</c:v>
                </c:pt>
                <c:pt idx="81">
                  <c:v>1.2807099711491988E-11</c:v>
                </c:pt>
                <c:pt idx="82">
                  <c:v>1.5594829400255945E-11</c:v>
                </c:pt>
                <c:pt idx="83">
                  <c:v>1.8972316759232468E-11</c:v>
                </c:pt>
                <c:pt idx="84">
                  <c:v>2.3060572295431413E-11</c:v>
                </c:pt>
                <c:pt idx="85">
                  <c:v>2.8004630376969464E-11</c:v>
                </c:pt>
                <c:pt idx="86">
                  <c:v>3.3978150402310355E-11</c:v>
                </c:pt>
                <c:pt idx="87">
                  <c:v>4.1188865110916273E-11</c:v>
                </c:pt>
                <c:pt idx="88">
                  <c:v>4.9885025306873331E-11</c:v>
                </c:pt>
                <c:pt idx="89">
                  <c:v>6.0363015296367803E-11</c:v>
                </c:pt>
                <c:pt idx="90">
                  <c:v>7.2976342332386888E-11</c:v>
                </c:pt>
                <c:pt idx="91">
                  <c:v>8.8146236902045575E-11</c:v>
                </c:pt>
                <c:pt idx="92">
                  <c:v>1.0637413944938445E-10</c:v>
                </c:pt>
                <c:pt idx="93">
                  <c:v>1.2825639385488063E-10</c:v>
                </c:pt>
                <c:pt idx="94">
                  <c:v>1.5450151954757179E-10</c:v>
                </c:pt>
                <c:pt idx="95">
                  <c:v>1.8595049347420032E-10</c:v>
                </c:pt>
                <c:pt idx="96">
                  <c:v>2.2360054138395292E-10</c:v>
                </c:pt>
                <c:pt idx="97">
                  <c:v>2.6863301623871074E-10</c:v>
                </c:pt>
                <c:pt idx="98">
                  <c:v>3.2244603141210029E-10</c:v>
                </c:pt>
                <c:pt idx="99">
                  <c:v>3.8669261925347624E-10</c:v>
                </c:pt>
                <c:pt idx="100">
                  <c:v>4.6332530331018417E-10</c:v>
                </c:pt>
                <c:pt idx="101">
                  <c:v>5.5464810697994373E-10</c:v>
                </c:pt>
                <c:pt idx="102">
                  <c:v>6.6337717478960544E-10</c:v>
                </c:pt>
                <c:pt idx="103">
                  <c:v>7.9271135730707051E-10</c:v>
                </c:pt>
                <c:pt idx="104">
                  <c:v>9.4641430960826568E-10</c:v>
                </c:pt>
                <c:pt idx="105">
                  <c:v>1.1289098792620627E-9</c:v>
                </c:pt>
                <c:pt idx="129">
                  <c:v>5.9474769780188195E-8</c:v>
                </c:pt>
                <c:pt idx="130">
                  <c:v>6.9380862883772823E-8</c:v>
                </c:pt>
                <c:pt idx="131">
                  <c:v>8.0865237634953357E-8</c:v>
                </c:pt>
                <c:pt idx="132">
                  <c:v>9.4167010616930778E-8</c:v>
                </c:pt>
                <c:pt idx="133">
                  <c:v>1.0955972613135966E-7</c:v>
                </c:pt>
                <c:pt idx="134">
                  <c:v>1.2735561883969842E-7</c:v>
                </c:pt>
                <c:pt idx="135">
                  <c:v>1.4791109682166406E-7</c:v>
                </c:pt>
                <c:pt idx="136">
                  <c:v>1.716322405243012E-7</c:v>
                </c:pt>
                <c:pt idx="137">
                  <c:v>1.989814824521235E-7</c:v>
                </c:pt>
                <c:pt idx="138">
                  <c:v>2.3048476447074201E-7</c:v>
                </c:pt>
                <c:pt idx="139">
                  <c:v>2.6673974618641008E-7</c:v>
                </c:pt>
                <c:pt idx="140">
                  <c:v>3.0842484598836442E-7</c:v>
                </c:pt>
                <c:pt idx="141">
                  <c:v>3.5630937578746065E-7</c:v>
                </c:pt>
                <c:pt idx="142">
                  <c:v>4.1126482928977387E-7</c:v>
                </c:pt>
                <c:pt idx="143">
                  <c:v>4.7427746198592029E-7</c:v>
                </c:pt>
                <c:pt idx="144">
                  <c:v>5.4646226781196928E-7</c:v>
                </c:pt>
                <c:pt idx="145">
                  <c:v>6.2907842663828848E-7</c:v>
                </c:pt>
                <c:pt idx="146">
                  <c:v>7.2354659966023761E-7</c:v>
                </c:pt>
                <c:pt idx="147">
                  <c:v>8.3146792003386373E-7</c:v>
                </c:pt>
                <c:pt idx="148">
                  <c:v>9.5464509956234491E-7</c:v>
                </c:pt>
                <c:pt idx="149">
                  <c:v>1.0951056782926301E-6</c:v>
                </c:pt>
                <c:pt idx="150">
                  <c:v>1.2551277482431066E-6</c:v>
                </c:pt>
                <c:pt idx="151">
                  <c:v>1.4372682619190402E-6</c:v>
                </c:pt>
                <c:pt idx="152">
                  <c:v>1.6443941796640133E-6</c:v>
                </c:pt>
                <c:pt idx="153">
                  <c:v>1.8797167407958039E-6</c:v>
                </c:pt>
                <c:pt idx="154">
                  <c:v>2.1468290633008852E-6</c:v>
                </c:pt>
                <c:pt idx="155">
                  <c:v>2.4497473569207374E-6</c:v>
                </c:pt>
                <c:pt idx="156">
                  <c:v>2.7929560790318626E-6</c:v>
                </c:pt>
                <c:pt idx="157">
                  <c:v>3.1814572692112863E-6</c:v>
                </c:pt>
                <c:pt idx="158">
                  <c:v>3.6208244602576127E-6</c:v>
                </c:pt>
                <c:pt idx="159">
                  <c:v>4.1172614389117933E-6</c:v>
                </c:pt>
                <c:pt idx="160">
                  <c:v>4.6776662433823191E-6</c:v>
                </c:pt>
                <c:pt idx="161">
                  <c:v>5.3097007779235106E-6</c:v>
                </c:pt>
                <c:pt idx="162">
                  <c:v>6.0218663840594913E-6</c:v>
                </c:pt>
                <c:pt idx="163">
                  <c:v>6.8235858194953818E-6</c:v>
                </c:pt>
                <c:pt idx="164">
                  <c:v>7.7252920217474847E-6</c:v>
                </c:pt>
                <c:pt idx="165">
                  <c:v>8.7385241022652778E-6</c:v>
                </c:pt>
                <c:pt idx="166">
                  <c:v>9.8760309919688908E-6</c:v>
                </c:pt>
                <c:pt idx="167">
                  <c:v>1.1151883199849236E-5</c:v>
                </c:pt>
                <c:pt idx="168">
                  <c:v>1.2581593125040605E-5</c:v>
                </c:pt>
                <c:pt idx="169">
                  <c:v>1.4182244397016394E-5</c:v>
                </c:pt>
                <c:pt idx="170">
                  <c:v>1.5972630695284639E-5</c:v>
                </c:pt>
                <c:pt idx="171">
                  <c:v>1.7973404516512669E-5</c:v>
                </c:pt>
                <c:pt idx="172">
                  <c:v>2.0207236353385615E-5</c:v>
                </c:pt>
                <c:pt idx="173">
                  <c:v>2.2698984739577602E-5</c:v>
                </c:pt>
                <c:pt idx="174">
                  <c:v>2.5475877602421465E-5</c:v>
                </c:pt>
                <c:pt idx="175">
                  <c:v>2.8567705363193892E-5</c:v>
                </c:pt>
                <c:pt idx="176">
                  <c:v>3.2007026190165264E-5</c:v>
                </c:pt>
                <c:pt idx="177">
                  <c:v>3.5829383801322597E-5</c:v>
                </c:pt>
                <c:pt idx="178">
                  <c:v>4.0073538174412174E-5</c:v>
                </c:pt>
                <c:pt idx="179">
                  <c:v>4.4781709494170504E-5</c:v>
                </c:pt>
                <c:pt idx="180">
                  <c:v>4.9999835619443473E-5</c:v>
                </c:pt>
                <c:pt idx="181">
                  <c:v>5.5777843315509884E-5</c:v>
                </c:pt>
                <c:pt idx="182">
                  <c:v>6.2169933433930323E-5</c:v>
                </c:pt>
                <c:pt idx="183">
                  <c:v>6.9234880167206474E-5</c:v>
                </c:pt>
                <c:pt idx="184">
                  <c:v>7.7036344435048055E-5</c:v>
                </c:pt>
                <c:pt idx="185">
                  <c:v>8.5643201386195216E-5</c:v>
                </c:pt>
                <c:pt idx="186">
                  <c:v>9.5129881911014096E-5</c:v>
                </c:pt>
                <c:pt idx="187">
                  <c:v>1.0557672797423261E-4</c:v>
                </c:pt>
                <c:pt idx="188">
                  <c:v>1.1707036147252963E-4</c:v>
                </c:pt>
                <c:pt idx="189">
                  <c:v>1.2970406621744317E-4</c:v>
                </c:pt>
                <c:pt idx="190">
                  <c:v>1.4357818252431001E-4</c:v>
                </c:pt>
                <c:pt idx="191">
                  <c:v>1.5880051376541114E-4</c:v>
                </c:pt>
                <c:pt idx="192">
                  <c:v>1.754867441118999E-4</c:v>
                </c:pt>
                <c:pt idx="193">
                  <c:v>1.9376086654895405E-4</c:v>
                </c:pt>
                <c:pt idx="194">
                  <c:v>2.1375562009960354E-4</c:v>
                </c:pt>
                <c:pt idx="195">
                  <c:v>2.3561293503840592E-4</c:v>
                </c:pt>
                <c:pt idx="196">
                  <c:v>2.5948438471257612E-4</c:v>
                </c:pt>
                <c:pt idx="197">
                  <c:v>2.8553164242227646E-4</c:v>
                </c:pt>
                <c:pt idx="198">
                  <c:v>3.1392694163607019E-4</c:v>
                </c:pt>
                <c:pt idx="199">
                  <c:v>3.4485353764148342E-4</c:v>
                </c:pt>
                <c:pt idx="200">
                  <c:v>3.7850616854780925E-4</c:v>
                </c:pt>
                <c:pt idx="201">
                  <c:v>4.1509151337593283E-4</c:v>
                </c:pt>
                <c:pt idx="202">
                  <c:v>4.5482864478316989E-4</c:v>
                </c:pt>
                <c:pt idx="203">
                  <c:v>4.9794947378664438E-4</c:v>
                </c:pt>
                <c:pt idx="204">
                  <c:v>5.4469918366587987E-4</c:v>
                </c:pt>
                <c:pt idx="205">
                  <c:v>5.9533665004274123E-4</c:v>
                </c:pt>
                <c:pt idx="206">
                  <c:v>6.5013484396223237E-4</c:v>
                </c:pt>
                <c:pt idx="207">
                  <c:v>7.0938121462751414E-4</c:v>
                </c:pt>
                <c:pt idx="208">
                  <c:v>7.7337804827968387E-4</c:v>
                </c:pt>
                <c:pt idx="209">
                  <c:v>8.4244279956359892E-4</c:v>
                </c:pt>
                <c:pt idx="210">
                  <c:v>9.1690839157965718E-4</c:v>
                </c:pt>
                <c:pt idx="211">
                  <c:v>9.9712348069633879E-4</c:v>
                </c:pt>
                <c:pt idx="212">
                  <c:v>1.0834526820904639E-3</c:v>
                </c:pt>
                <c:pt idx="213">
                  <c:v>1.1762767518899361E-3</c:v>
                </c:pt>
                <c:pt idx="214">
                  <c:v>1.2759927217239201E-3</c:v>
                </c:pt>
                <c:pt idx="215">
                  <c:v>1.3830139814373929E-3</c:v>
                </c:pt>
                <c:pt idx="216">
                  <c:v>1.4977703057045177E-3</c:v>
                </c:pt>
                <c:pt idx="217">
                  <c:v>1.6207078202775413E-3</c:v>
                </c:pt>
                <c:pt idx="218">
                  <c:v>1.7522889036412739E-3</c:v>
                </c:pt>
                <c:pt idx="219">
                  <c:v>1.8929920199050466E-3</c:v>
                </c:pt>
                <c:pt idx="220">
                  <c:v>2.0433114788591337E-3</c:v>
                </c:pt>
                <c:pt idx="221">
                  <c:v>2.2037571192509366E-3</c:v>
                </c:pt>
                <c:pt idx="222">
                  <c:v>2.3748539115003037E-3</c:v>
                </c:pt>
                <c:pt idx="223">
                  <c:v>2.5571414762732658E-3</c:v>
                </c:pt>
                <c:pt idx="224">
                  <c:v>2.7511735155705203E-3</c:v>
                </c:pt>
                <c:pt idx="225">
                  <c:v>2.9575171532633254E-3</c:v>
                </c:pt>
                <c:pt idx="226">
                  <c:v>3.1767521823224602E-3</c:v>
                </c:pt>
                <c:pt idx="227">
                  <c:v>3.4094702163392611E-3</c:v>
                </c:pt>
                <c:pt idx="228">
                  <c:v>3.6562737433278492E-3</c:v>
                </c:pt>
                <c:pt idx="229">
                  <c:v>3.9177750802276892E-3</c:v>
                </c:pt>
                <c:pt idx="230">
                  <c:v>4.1945952269902831E-3</c:v>
                </c:pt>
                <c:pt idx="231">
                  <c:v>4.487362619637043E-3</c:v>
                </c:pt>
                <c:pt idx="232">
                  <c:v>4.796711782209113E-3</c:v>
                </c:pt>
                <c:pt idx="233">
                  <c:v>5.1232818781010254E-3</c:v>
                </c:pt>
                <c:pt idx="234">
                  <c:v>5.4677151618643914E-3</c:v>
                </c:pt>
                <c:pt idx="235">
                  <c:v>5.8306553331951934E-3</c:v>
                </c:pt>
                <c:pt idx="236">
                  <c:v>6.2127457954659418E-3</c:v>
                </c:pt>
                <c:pt idx="237">
                  <c:v>6.6146278218317828E-3</c:v>
                </c:pt>
                <c:pt idx="238">
                  <c:v>7.0369386326262001E-3</c:v>
                </c:pt>
                <c:pt idx="239">
                  <c:v>7.4803093884572448E-3</c:v>
                </c:pt>
                <c:pt idx="240">
                  <c:v>7.9453631041208495E-3</c:v>
                </c:pt>
                <c:pt idx="241">
                  <c:v>8.4327124891534714E-3</c:v>
                </c:pt>
                <c:pt idx="242">
                  <c:v>8.9429577215514987E-3</c:v>
                </c:pt>
                <c:pt idx="243">
                  <c:v>9.4766841618784767E-3</c:v>
                </c:pt>
                <c:pt idx="244">
                  <c:v>1.0034460015665965E-2</c:v>
                </c:pt>
                <c:pt idx="245">
                  <c:v>1.0616833952674607E-2</c:v>
                </c:pt>
                <c:pt idx="246">
                  <c:v>1.1224332692218768E-2</c:v>
                </c:pt>
                <c:pt idx="247">
                  <c:v>1.1857458564362929E-2</c:v>
                </c:pt>
                <c:pt idx="248">
                  <c:v>1.2516687057370558E-2</c:v>
                </c:pt>
                <c:pt idx="249">
                  <c:v>1.3202464362303604E-2</c:v>
                </c:pt>
                <c:pt idx="250">
                  <c:v>1.3915204926151918E-2</c:v>
                </c:pt>
                <c:pt idx="251">
                  <c:v>1.4655289025292928E-2</c:v>
                </c:pt>
                <c:pt idx="252">
                  <c:v>1.5423060371438127E-2</c:v>
                </c:pt>
                <c:pt idx="253">
                  <c:v>1.6218823762523541E-2</c:v>
                </c:pt>
                <c:pt idx="254">
                  <c:v>1.7042842791224932E-2</c:v>
                </c:pt>
                <c:pt idx="255">
                  <c:v>1.7895337623927622E-2</c:v>
                </c:pt>
                <c:pt idx="256">
                  <c:v>1.8776482863057789E-2</c:v>
                </c:pt>
                <c:pt idx="257">
                  <c:v>1.9686405505669434E-2</c:v>
                </c:pt>
                <c:pt idx="258">
                  <c:v>2.0625183011089405E-2</c:v>
                </c:pt>
                <c:pt idx="259">
                  <c:v>2.1592841490244291E-2</c:v>
                </c:pt>
                <c:pt idx="260">
                  <c:v>2.2589354029019421E-2</c:v>
                </c:pt>
                <c:pt idx="261">
                  <c:v>2.3614639157648377E-2</c:v>
                </c:pt>
                <c:pt idx="262">
                  <c:v>2.4668559477682227E-2</c:v>
                </c:pt>
                <c:pt idx="263">
                  <c:v>2.5750920457547653E-2</c:v>
                </c:pt>
                <c:pt idx="264">
                  <c:v>2.6861469407086676E-2</c:v>
                </c:pt>
                <c:pt idx="265">
                  <c:v>2.7999894640757705E-2</c:v>
                </c:pt>
                <c:pt idx="266">
                  <c:v>2.9165824838386149E-2</c:v>
                </c:pt>
                <c:pt idx="267">
                  <c:v>3.0358828611486248E-2</c:v>
                </c:pt>
                <c:pt idx="268">
                  <c:v>3.1578414282225756E-2</c:v>
                </c:pt>
                <c:pt idx="269">
                  <c:v>3.2824029881100031E-2</c:v>
                </c:pt>
                <c:pt idx="270">
                  <c:v>3.4095063368295354E-2</c:v>
                </c:pt>
                <c:pt idx="271">
                  <c:v>3.539084308259581E-2</c:v>
                </c:pt>
                <c:pt idx="272">
                  <c:v>3.671063842049823E-2</c:v>
                </c:pt>
                <c:pt idx="273">
                  <c:v>3.8053660746980314E-2</c:v>
                </c:pt>
                <c:pt idx="274">
                  <c:v>3.941906453810138E-2</c:v>
                </c:pt>
                <c:pt idx="275">
                  <c:v>4.0805948754336303E-2</c:v>
                </c:pt>
                <c:pt idx="276">
                  <c:v>4.2213358442239002E-2</c:v>
                </c:pt>
                <c:pt idx="277">
                  <c:v>4.3640286560727846E-2</c:v>
                </c:pt>
                <c:pt idx="278">
                  <c:v>4.5085676026977092E-2</c:v>
                </c:pt>
                <c:pt idx="279">
                  <c:v>4.6548421975611903E-2</c:v>
                </c:pt>
                <c:pt idx="280">
                  <c:v>4.8027374223629384E-2</c:v>
                </c:pt>
                <c:pt idx="281">
                  <c:v>4.9521339932236542E-2</c:v>
                </c:pt>
                <c:pt idx="282">
                  <c:v>5.1029086455591392E-2</c:v>
                </c:pt>
                <c:pt idx="283">
                  <c:v>5.2549344365303445E-2</c:v>
                </c:pt>
                <c:pt idx="284">
                  <c:v>5.4080810638441966E-2</c:v>
                </c:pt>
                <c:pt idx="285">
                  <c:v>5.5622151995804579E-2</c:v>
                </c:pt>
                <c:pt idx="286">
                  <c:v>5.7172008376253455E-2</c:v>
                </c:pt>
                <c:pt idx="287">
                  <c:v>5.8728996532052428E-2</c:v>
                </c:pt>
                <c:pt idx="288">
                  <c:v>6.0291713729403833E-2</c:v>
                </c:pt>
                <c:pt idx="289">
                  <c:v>6.1858741537687986E-2</c:v>
                </c:pt>
                <c:pt idx="290">
                  <c:v>6.3428649690361202E-2</c:v>
                </c:pt>
                <c:pt idx="291">
                  <c:v>6.5000000000000002E-2</c:v>
                </c:pt>
                <c:pt idx="292">
                  <c:v>6.6571350309638802E-2</c:v>
                </c:pt>
                <c:pt idx="293">
                  <c:v>6.8141258462311866E-2</c:v>
                </c:pt>
                <c:pt idx="294">
                  <c:v>6.9708286270596623E-2</c:v>
                </c:pt>
                <c:pt idx="295">
                  <c:v>7.1271003467947555E-2</c:v>
                </c:pt>
                <c:pt idx="296">
                  <c:v>7.2827991623747146E-2</c:v>
                </c:pt>
                <c:pt idx="297">
                  <c:v>7.4377848004195432E-2</c:v>
                </c:pt>
                <c:pt idx="298">
                  <c:v>7.5919189361558406E-2</c:v>
                </c:pt>
                <c:pt idx="299">
                  <c:v>7.7450655634696483E-2</c:v>
                </c:pt>
                <c:pt idx="300">
                  <c:v>7.8970913544408633E-2</c:v>
                </c:pt>
                <c:pt idx="301">
                  <c:v>8.0478660067763844E-2</c:v>
                </c:pt>
                <c:pt idx="302">
                  <c:v>8.1972625776370753E-2</c:v>
                </c:pt>
                <c:pt idx="303">
                  <c:v>8.3451578024388254E-2</c:v>
                </c:pt>
                <c:pt idx="304">
                  <c:v>8.4914323973023745E-2</c:v>
                </c:pt>
                <c:pt idx="305">
                  <c:v>8.6359713439272123E-2</c:v>
                </c:pt>
                <c:pt idx="306">
                  <c:v>8.7786641557761003E-2</c:v>
                </c:pt>
                <c:pt idx="307">
                  <c:v>8.9194051245664249E-2</c:v>
                </c:pt>
                <c:pt idx="308">
                  <c:v>9.0580935461898701E-2</c:v>
                </c:pt>
                <c:pt idx="309">
                  <c:v>9.1946339253019704E-2</c:v>
                </c:pt>
                <c:pt idx="310">
                  <c:v>9.3289361579501892E-2</c:v>
                </c:pt>
                <c:pt idx="311">
                  <c:v>9.4609156917404347E-2</c:v>
                </c:pt>
                <c:pt idx="312">
                  <c:v>9.5904936631704657E-2</c:v>
                </c:pt>
                <c:pt idx="313">
                  <c:v>9.7175970118900043E-2</c:v>
                </c:pt>
                <c:pt idx="314">
                  <c:v>9.842158571777429E-2</c:v>
                </c:pt>
                <c:pt idx="315">
                  <c:v>9.9641171388513763E-2</c:v>
                </c:pt>
                <c:pt idx="316">
                  <c:v>0.10083417516161428</c:v>
                </c:pt>
                <c:pt idx="317">
                  <c:v>0.10200010535924232</c:v>
                </c:pt>
                <c:pt idx="318">
                  <c:v>0.10313853059291342</c:v>
                </c:pt>
                <c:pt idx="319">
                  <c:v>0.10424907954245249</c:v>
                </c:pt>
                <c:pt idx="320">
                  <c:v>0.10533144052231776</c:v>
                </c:pt>
                <c:pt idx="321">
                  <c:v>0.10638536084235158</c:v>
                </c:pt>
                <c:pt idx="322">
                  <c:v>0.10741064597098142</c:v>
                </c:pt>
                <c:pt idx="323">
                  <c:v>0.10840715850975555</c:v>
                </c:pt>
                <c:pt idx="324">
                  <c:v>0.10937481698891106</c:v>
                </c:pt>
                <c:pt idx="325">
                  <c:v>0.11031359449433026</c:v>
                </c:pt>
                <c:pt idx="326">
                  <c:v>0.11122351713694223</c:v>
                </c:pt>
                <c:pt idx="327">
                  <c:v>0.11210466237607269</c:v>
                </c:pt>
                <c:pt idx="328">
                  <c:v>0.11295715720877485</c:v>
                </c:pt>
                <c:pt idx="329">
                  <c:v>0.11378117623747649</c:v>
                </c:pt>
                <c:pt idx="330">
                  <c:v>0.11457693962856189</c:v>
                </c:pt>
                <c:pt idx="331">
                  <c:v>0.11534471097470707</c:v>
                </c:pt>
                <c:pt idx="332">
                  <c:v>0.11608479507384807</c:v>
                </c:pt>
                <c:pt idx="333">
                  <c:v>0.11679753563769646</c:v>
                </c:pt>
                <c:pt idx="334">
                  <c:v>0.11748331294262949</c:v>
                </c:pt>
                <c:pt idx="335">
                  <c:v>0.11814254143563785</c:v>
                </c:pt>
                <c:pt idx="336">
                  <c:v>0.11877566730778152</c:v>
                </c:pt>
                <c:pt idx="337">
                  <c:v>0.11938316604732535</c:v>
                </c:pt>
                <c:pt idx="338">
                  <c:v>0.11996553998433412</c:v>
                </c:pt>
                <c:pt idx="339">
                  <c:v>0.12052331583812159</c:v>
                </c:pt>
                <c:pt idx="340">
                  <c:v>0.1210570422784485</c:v>
                </c:pt>
                <c:pt idx="341">
                  <c:v>0.12156728751084653</c:v>
                </c:pt>
                <c:pt idx="342">
                  <c:v>0.12205463689587923</c:v>
                </c:pt>
                <c:pt idx="343">
                  <c:v>0.12251969061154283</c:v>
                </c:pt>
                <c:pt idx="344">
                  <c:v>0.12296306136737389</c:v>
                </c:pt>
                <c:pt idx="345">
                  <c:v>0.12338537217816821</c:v>
                </c:pt>
                <c:pt idx="346">
                  <c:v>0.12378725420453419</c:v>
                </c:pt>
                <c:pt idx="347">
                  <c:v>0.12416934466680517</c:v>
                </c:pt>
                <c:pt idx="348">
                  <c:v>0.12453228483813618</c:v>
                </c:pt>
                <c:pt idx="349">
                  <c:v>0.12487671812189897</c:v>
                </c:pt>
              </c:numCache>
            </c:numRef>
          </c:yVal>
        </c:ser>
        <c:ser>
          <c:idx val="4"/>
          <c:order val="2"/>
          <c:tx>
            <c:strRef>
              <c:f>Figure10!$B$3</c:f>
              <c:strCache>
                <c:ptCount val="1"/>
                <c:pt idx="0">
                  <c:v>Abiko</c:v>
                </c:pt>
              </c:strCache>
            </c:strRef>
          </c:tx>
          <c:spPr>
            <a:ln w="12700">
              <a:noFill/>
            </a:ln>
          </c:spPr>
          <c:marker>
            <c:symbol val="square"/>
            <c:size val="12"/>
            <c:spPr>
              <a:noFill/>
              <a:ln>
                <a:solidFill>
                  <a:schemeClr val="accent1"/>
                </a:solidFill>
              </a:ln>
            </c:spPr>
          </c:marker>
          <c:xVal>
            <c:numRef>
              <c:f>Figure10!$D$3</c:f>
              <c:numCache>
                <c:formatCode>0.0_ </c:formatCode>
                <c:ptCount val="1"/>
                <c:pt idx="0">
                  <c:v>5</c:v>
                </c:pt>
              </c:numCache>
            </c:numRef>
          </c:xVal>
          <c:yVal>
            <c:numRef>
              <c:f>Figure10!$G$3</c:f>
              <c:numCache>
                <c:formatCode>General</c:formatCode>
                <c:ptCount val="1"/>
                <c:pt idx="0">
                  <c:v>9.9431818181818267E-3</c:v>
                </c:pt>
              </c:numCache>
            </c:numRef>
          </c:yVal>
        </c:ser>
        <c:ser>
          <c:idx val="6"/>
          <c:order val="3"/>
          <c:tx>
            <c:strRef>
              <c:f>Figure10!$B$4</c:f>
              <c:strCache>
                <c:ptCount val="1"/>
                <c:pt idx="0">
                  <c:v>Urayasu</c:v>
                </c:pt>
              </c:strCache>
            </c:strRef>
          </c:tx>
          <c:spPr>
            <a:ln w="12700">
              <a:noFill/>
            </a:ln>
          </c:spPr>
          <c:marker>
            <c:symbol val="square"/>
            <c:size val="12"/>
            <c:spPr>
              <a:solidFill>
                <a:schemeClr val="accent1"/>
              </a:solidFill>
              <a:ln>
                <a:solidFill>
                  <a:schemeClr val="accent1"/>
                </a:solidFill>
              </a:ln>
            </c:spPr>
          </c:marker>
          <c:xVal>
            <c:numRef>
              <c:f>Figure10!$D$4</c:f>
              <c:numCache>
                <c:formatCode>0.0_ </c:formatCode>
                <c:ptCount val="1"/>
                <c:pt idx="0">
                  <c:v>5.0999999999999996</c:v>
                </c:pt>
              </c:numCache>
            </c:numRef>
          </c:xVal>
          <c:yVal>
            <c:numRef>
              <c:f>Figure10!$G$4</c:f>
              <c:numCache>
                <c:formatCode>General</c:formatCode>
                <c:ptCount val="1"/>
                <c:pt idx="0">
                  <c:v>0.11168708765315741</c:v>
                </c:pt>
              </c:numCache>
            </c:numRef>
          </c:yVal>
        </c:ser>
        <c:ser>
          <c:idx val="9"/>
          <c:order val="4"/>
          <c:tx>
            <c:strRef>
              <c:f>Figure10!$B$5</c:f>
              <c:strCache>
                <c:ptCount val="1"/>
                <c:pt idx="0">
                  <c:v>Katori</c:v>
                </c:pt>
              </c:strCache>
            </c:strRef>
          </c:tx>
          <c:spPr>
            <a:ln w="28575">
              <a:noFill/>
            </a:ln>
          </c:spPr>
          <c:marker>
            <c:symbol val="diamond"/>
            <c:size val="12"/>
            <c:spPr>
              <a:noFill/>
              <a:ln>
                <a:solidFill>
                  <a:srgbClr val="4F81BD"/>
                </a:solidFill>
              </a:ln>
            </c:spPr>
          </c:marker>
          <c:xVal>
            <c:numRef>
              <c:f>Figure10!$D$5</c:f>
              <c:numCache>
                <c:formatCode>General</c:formatCode>
                <c:ptCount val="1"/>
                <c:pt idx="0">
                  <c:v>5.2</c:v>
                </c:pt>
              </c:numCache>
            </c:numRef>
          </c:xVal>
          <c:yVal>
            <c:numRef>
              <c:f>Figure10!$G$5</c:f>
              <c:numCache>
                <c:formatCode>General</c:formatCode>
                <c:ptCount val="1"/>
                <c:pt idx="0">
                  <c:v>8.1761006289308172E-2</c:v>
                </c:pt>
              </c:numCache>
            </c:numRef>
          </c:yVal>
        </c:ser>
        <c:ser>
          <c:idx val="5"/>
          <c:order val="5"/>
          <c:tx>
            <c:strRef>
              <c:f>Figure10!$B$6</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Figure10!$D$6</c:f>
              <c:numCache>
                <c:formatCode>0.0_ </c:formatCode>
                <c:ptCount val="1"/>
                <c:pt idx="0">
                  <c:v>5.0999999999999996</c:v>
                </c:pt>
              </c:numCache>
            </c:numRef>
          </c:xVal>
          <c:yVal>
            <c:numRef>
              <c:f>Figure10!$G$6</c:f>
              <c:numCache>
                <c:formatCode>General</c:formatCode>
                <c:ptCount val="1"/>
                <c:pt idx="0">
                  <c:v>2.4543946932006644E-4</c:v>
                </c:pt>
              </c:numCache>
            </c:numRef>
          </c:yVal>
        </c:ser>
        <c:ser>
          <c:idx val="11"/>
          <c:order val="6"/>
          <c:tx>
            <c:strRef>
              <c:f>Figure10!$B$7</c:f>
              <c:strCache>
                <c:ptCount val="1"/>
                <c:pt idx="0">
                  <c:v>Chiba, Chuo</c:v>
                </c:pt>
              </c:strCache>
            </c:strRef>
          </c:tx>
          <c:spPr>
            <a:ln w="28575">
              <a:noFill/>
            </a:ln>
          </c:spPr>
          <c:marker>
            <c:symbol val="dot"/>
            <c:size val="12"/>
            <c:spPr>
              <a:solidFill>
                <a:srgbClr val="4F81BD"/>
              </a:solidFill>
              <a:ln>
                <a:solidFill>
                  <a:schemeClr val="accent1"/>
                </a:solidFill>
              </a:ln>
            </c:spPr>
          </c:marker>
          <c:xVal>
            <c:numRef>
              <c:f>Figure10!$D$7</c:f>
              <c:numCache>
                <c:formatCode>0.0_ </c:formatCode>
                <c:ptCount val="1"/>
                <c:pt idx="0">
                  <c:v>5</c:v>
                </c:pt>
              </c:numCache>
            </c:numRef>
          </c:xVal>
          <c:yVal>
            <c:numRef>
              <c:f>Figure10!$G$7</c:f>
              <c:numCache>
                <c:formatCode>General</c:formatCode>
                <c:ptCount val="1"/>
                <c:pt idx="0">
                  <c:v>2.8125964803951829E-2</c:v>
                </c:pt>
              </c:numCache>
            </c:numRef>
          </c:yVal>
        </c:ser>
        <c:ser>
          <c:idx val="10"/>
          <c:order val="7"/>
          <c:tx>
            <c:strRef>
              <c:f>Figure10!$B$8</c:f>
              <c:strCache>
                <c:ptCount val="1"/>
                <c:pt idx="0">
                  <c:v>Chiba, Nanbu</c:v>
                </c:pt>
              </c:strCache>
            </c:strRef>
          </c:tx>
          <c:spPr>
            <a:ln w="28575">
              <a:noFill/>
            </a:ln>
          </c:spPr>
          <c:marker>
            <c:symbol val="star"/>
            <c:size val="12"/>
            <c:spPr>
              <a:ln>
                <a:solidFill>
                  <a:schemeClr val="accent1"/>
                </a:solidFill>
              </a:ln>
            </c:spPr>
          </c:marker>
          <c:xVal>
            <c:numRef>
              <c:f>Figure10!$D$8</c:f>
              <c:numCache>
                <c:formatCode>0.0_ </c:formatCode>
                <c:ptCount val="1"/>
                <c:pt idx="0">
                  <c:v>5</c:v>
                </c:pt>
              </c:numCache>
            </c:numRef>
          </c:xVal>
          <c:yVal>
            <c:numRef>
              <c:f>Figure10!$G$8</c:f>
              <c:numCache>
                <c:formatCode>General</c:formatCode>
                <c:ptCount val="1"/>
                <c:pt idx="0">
                  <c:v>0</c:v>
                </c:pt>
              </c:numCache>
            </c:numRef>
          </c:yVal>
        </c:ser>
        <c:ser>
          <c:idx val="12"/>
          <c:order val="8"/>
          <c:tx>
            <c:strRef>
              <c:f>Figure10!$B$9</c:f>
              <c:strCache>
                <c:ptCount val="1"/>
                <c:pt idx="0">
                  <c:v>Chiba, Inba</c:v>
                </c:pt>
              </c:strCache>
            </c:strRef>
          </c:tx>
          <c:spPr>
            <a:ln w="28575">
              <a:noFill/>
            </a:ln>
          </c:spPr>
          <c:marker>
            <c:symbol val="triangle"/>
            <c:size val="12"/>
            <c:spPr>
              <a:solidFill>
                <a:srgbClr val="4F81BD"/>
              </a:solidFill>
              <a:ln>
                <a:solidFill>
                  <a:schemeClr val="accent1"/>
                </a:solidFill>
              </a:ln>
            </c:spPr>
          </c:marker>
          <c:xVal>
            <c:numRef>
              <c:f>Figure10!$D$9</c:f>
              <c:numCache>
                <c:formatCode>0.0_ </c:formatCode>
                <c:ptCount val="1"/>
                <c:pt idx="0">
                  <c:v>5</c:v>
                </c:pt>
              </c:numCache>
            </c:numRef>
          </c:xVal>
          <c:yVal>
            <c:numRef>
              <c:f>Figure10!$G$9</c:f>
              <c:numCache>
                <c:formatCode>General</c:formatCode>
                <c:ptCount val="1"/>
                <c:pt idx="0">
                  <c:v>3.9088449099229806E-3</c:v>
                </c:pt>
              </c:numCache>
            </c:numRef>
          </c:yVal>
        </c:ser>
        <c:ser>
          <c:idx val="24"/>
          <c:order val="9"/>
          <c:tx>
            <c:strRef>
              <c:f>Figure10!$B$10</c:f>
              <c:strCache>
                <c:ptCount val="1"/>
                <c:pt idx="0">
                  <c:v>Narashino</c:v>
                </c:pt>
              </c:strCache>
            </c:strRef>
          </c:tx>
          <c:spPr>
            <a:ln w="28575">
              <a:noFill/>
            </a:ln>
          </c:spPr>
          <c:marker>
            <c:symbol val="circle"/>
            <c:size val="12"/>
            <c:spPr>
              <a:solidFill>
                <a:schemeClr val="accent1"/>
              </a:solidFill>
              <a:ln>
                <a:solidFill>
                  <a:schemeClr val="accent1"/>
                </a:solidFill>
              </a:ln>
            </c:spPr>
          </c:marker>
          <c:xVal>
            <c:numRef>
              <c:f>Figure10!$D$10</c:f>
              <c:numCache>
                <c:formatCode>0.0_ </c:formatCode>
                <c:ptCount val="1"/>
                <c:pt idx="0">
                  <c:v>5.2</c:v>
                </c:pt>
              </c:numCache>
            </c:numRef>
          </c:xVal>
          <c:yVal>
            <c:numRef>
              <c:f>Figure10!$G$10</c:f>
              <c:numCache>
                <c:formatCode>General</c:formatCode>
                <c:ptCount val="1"/>
                <c:pt idx="0">
                  <c:v>5.8800000000000024E-3</c:v>
                </c:pt>
              </c:numCache>
            </c:numRef>
          </c:yVal>
        </c:ser>
        <c:ser>
          <c:idx val="13"/>
          <c:order val="10"/>
          <c:tx>
            <c:strRef>
              <c:f>Figure10!$B$11</c:f>
              <c:strCache>
                <c:ptCount val="1"/>
                <c:pt idx="0">
                  <c:v>Funabashi, Takase</c:v>
                </c:pt>
              </c:strCache>
            </c:strRef>
          </c:tx>
          <c:spPr>
            <a:ln w="28575">
              <a:noFill/>
            </a:ln>
          </c:spPr>
          <c:marker>
            <c:symbol val="triangle"/>
            <c:size val="12"/>
            <c:spPr>
              <a:noFill/>
              <a:ln>
                <a:solidFill>
                  <a:schemeClr val="accent1"/>
                </a:solidFill>
              </a:ln>
            </c:spPr>
          </c:marker>
          <c:xVal>
            <c:numRef>
              <c:f>Figure10!$D$11</c:f>
              <c:numCache>
                <c:formatCode>General</c:formatCode>
                <c:ptCount val="1"/>
                <c:pt idx="0">
                  <c:v>5</c:v>
                </c:pt>
              </c:numCache>
            </c:numRef>
          </c:xVal>
          <c:yVal>
            <c:numRef>
              <c:f>Figure10!$G$11</c:f>
              <c:numCache>
                <c:formatCode>General</c:formatCode>
                <c:ptCount val="1"/>
                <c:pt idx="0">
                  <c:v>2.3714383426030942E-4</c:v>
                </c:pt>
              </c:numCache>
            </c:numRef>
          </c:yVal>
        </c:ser>
        <c:ser>
          <c:idx val="20"/>
          <c:order val="11"/>
          <c:tx>
            <c:strRef>
              <c:f>Figure10!$B$12</c:f>
              <c:strCache>
                <c:ptCount val="1"/>
                <c:pt idx="0">
                  <c:v>Itako, Hinode</c:v>
                </c:pt>
              </c:strCache>
            </c:strRef>
          </c:tx>
          <c:spPr>
            <a:ln w="28575">
              <a:noFill/>
            </a:ln>
          </c:spPr>
          <c:marker>
            <c:symbol val="circle"/>
            <c:size val="12"/>
            <c:spPr>
              <a:solidFill>
                <a:srgbClr val="C0504D">
                  <a:alpha val="30000"/>
                </a:srgbClr>
              </a:solidFill>
              <a:ln>
                <a:solidFill>
                  <a:srgbClr val="C0504D">
                    <a:alpha val="30000"/>
                  </a:srgbClr>
                </a:solidFill>
              </a:ln>
            </c:spPr>
          </c:marker>
          <c:xVal>
            <c:numRef>
              <c:f>Figure10!$D$12</c:f>
              <c:numCache>
                <c:formatCode>General</c:formatCode>
                <c:ptCount val="1"/>
                <c:pt idx="0">
                  <c:v>5.9</c:v>
                </c:pt>
              </c:numCache>
            </c:numRef>
          </c:xVal>
          <c:yVal>
            <c:numRef>
              <c:f>Figure10!$G$12</c:f>
              <c:numCache>
                <c:formatCode>General</c:formatCode>
                <c:ptCount val="1"/>
                <c:pt idx="0">
                  <c:v>0.53819615574174162</c:v>
                </c:pt>
              </c:numCache>
            </c:numRef>
          </c:yVal>
        </c:ser>
        <c:ser>
          <c:idx val="14"/>
          <c:order val="12"/>
          <c:tx>
            <c:strRef>
              <c:f>Figure10!$B$13</c:f>
              <c:strCache>
                <c:ptCount val="1"/>
                <c:pt idx="0">
                  <c:v>Inashiki</c:v>
                </c:pt>
              </c:strCache>
            </c:strRef>
          </c:tx>
          <c:spPr>
            <a:ln w="28575">
              <a:noFill/>
            </a:ln>
          </c:spPr>
          <c:marker>
            <c:symbol val="square"/>
            <c:size val="12"/>
            <c:spPr>
              <a:noFill/>
              <a:ln>
                <a:solidFill>
                  <a:schemeClr val="accent2"/>
                </a:solidFill>
              </a:ln>
            </c:spPr>
          </c:marker>
          <c:xVal>
            <c:numRef>
              <c:f>Figure10!$D$13</c:f>
              <c:numCache>
                <c:formatCode>General</c:formatCode>
                <c:ptCount val="1"/>
                <c:pt idx="0">
                  <c:v>5.5</c:v>
                </c:pt>
              </c:numCache>
            </c:numRef>
          </c:xVal>
          <c:yVal>
            <c:numRef>
              <c:f>Figure10!$G$13</c:f>
              <c:numCache>
                <c:formatCode>General</c:formatCode>
                <c:ptCount val="1"/>
                <c:pt idx="0">
                  <c:v>3.8361914715956541E-2</c:v>
                </c:pt>
              </c:numCache>
            </c:numRef>
          </c:yVal>
        </c:ser>
        <c:ser>
          <c:idx val="15"/>
          <c:order val="13"/>
          <c:tx>
            <c:strRef>
              <c:f>Figure10!$B$14</c:f>
              <c:strCache>
                <c:ptCount val="1"/>
                <c:pt idx="0">
                  <c:v>Oarai</c:v>
                </c:pt>
              </c:strCache>
            </c:strRef>
          </c:tx>
          <c:spPr>
            <a:ln w="28575">
              <a:noFill/>
            </a:ln>
          </c:spPr>
          <c:marker>
            <c:symbol val="square"/>
            <c:size val="12"/>
            <c:spPr>
              <a:solidFill>
                <a:schemeClr val="accent2"/>
              </a:solidFill>
              <a:ln>
                <a:solidFill>
                  <a:schemeClr val="accent2"/>
                </a:solidFill>
              </a:ln>
            </c:spPr>
          </c:marker>
          <c:xVal>
            <c:numRef>
              <c:f>Figure10!$D$14</c:f>
              <c:numCache>
                <c:formatCode>General</c:formatCode>
                <c:ptCount val="1"/>
                <c:pt idx="0">
                  <c:v>5.6</c:v>
                </c:pt>
              </c:numCache>
            </c:numRef>
          </c:xVal>
          <c:yVal>
            <c:numRef>
              <c:f>Figure10!$G$14</c:f>
              <c:numCache>
                <c:formatCode>General</c:formatCode>
                <c:ptCount val="1"/>
                <c:pt idx="0">
                  <c:v>3.2505446623093902E-3</c:v>
                </c:pt>
              </c:numCache>
            </c:numRef>
          </c:yVal>
        </c:ser>
        <c:ser>
          <c:idx val="16"/>
          <c:order val="14"/>
          <c:tx>
            <c:strRef>
              <c:f>Figure10!$B$15</c:f>
              <c:strCache>
                <c:ptCount val="1"/>
                <c:pt idx="0">
                  <c:v>Omitama</c:v>
                </c:pt>
              </c:strCache>
            </c:strRef>
          </c:tx>
          <c:spPr>
            <a:ln w="28575">
              <a:noFill/>
            </a:ln>
          </c:spPr>
          <c:marker>
            <c:symbol val="diamond"/>
            <c:size val="12"/>
            <c:spPr>
              <a:noFill/>
              <a:ln>
                <a:solidFill>
                  <a:schemeClr val="accent2"/>
                </a:solidFill>
              </a:ln>
            </c:spPr>
          </c:marker>
          <c:xVal>
            <c:numRef>
              <c:f>Figure10!$D$15</c:f>
              <c:numCache>
                <c:formatCode>General</c:formatCode>
                <c:ptCount val="1"/>
                <c:pt idx="0">
                  <c:v>5.8</c:v>
                </c:pt>
              </c:numCache>
            </c:numRef>
          </c:xVal>
          <c:yVal>
            <c:numRef>
              <c:f>Figure10!$G$15</c:f>
              <c:numCache>
                <c:formatCode>General</c:formatCode>
                <c:ptCount val="1"/>
                <c:pt idx="0">
                  <c:v>1.0059136541858759E-2</c:v>
                </c:pt>
              </c:numCache>
            </c:numRef>
          </c:yVal>
        </c:ser>
        <c:ser>
          <c:idx val="17"/>
          <c:order val="15"/>
          <c:tx>
            <c:strRef>
              <c:f>Figure10!$B$16</c:f>
              <c:strCache>
                <c:ptCount val="1"/>
                <c:pt idx="0">
                  <c:v>Kasama, Kasama</c:v>
                </c:pt>
              </c:strCache>
            </c:strRef>
          </c:tx>
          <c:spPr>
            <a:ln w="28575">
              <a:noFill/>
            </a:ln>
          </c:spPr>
          <c:marker>
            <c:symbol val="dot"/>
            <c:size val="12"/>
            <c:spPr>
              <a:noFill/>
              <a:ln>
                <a:solidFill>
                  <a:schemeClr val="accent2"/>
                </a:solidFill>
              </a:ln>
            </c:spPr>
          </c:marker>
          <c:xVal>
            <c:numRef>
              <c:f>Figure10!$D$16</c:f>
              <c:numCache>
                <c:formatCode>General</c:formatCode>
                <c:ptCount val="1"/>
                <c:pt idx="0">
                  <c:v>5.4</c:v>
                </c:pt>
              </c:numCache>
            </c:numRef>
          </c:xVal>
          <c:yVal>
            <c:numRef>
              <c:f>Figure10!$G$16</c:f>
              <c:numCache>
                <c:formatCode>General</c:formatCode>
                <c:ptCount val="1"/>
                <c:pt idx="0">
                  <c:v>6.487497003056289E-2</c:v>
                </c:pt>
              </c:numCache>
            </c:numRef>
          </c:yVal>
        </c:ser>
        <c:ser>
          <c:idx val="1"/>
          <c:order val="16"/>
          <c:tx>
            <c:strRef>
              <c:f>Figure10!$B$17</c:f>
              <c:strCache>
                <c:ptCount val="1"/>
                <c:pt idx="0">
                  <c:v>Kasama, Tomobe</c:v>
                </c:pt>
              </c:strCache>
            </c:strRef>
          </c:tx>
          <c:spPr>
            <a:ln w="28575">
              <a:noFill/>
            </a:ln>
          </c:spPr>
          <c:marker>
            <c:symbol val="triangle"/>
            <c:size val="12"/>
            <c:spPr>
              <a:solidFill>
                <a:srgbClr val="C0504D">
                  <a:alpha val="30000"/>
                </a:srgbClr>
              </a:solidFill>
              <a:ln>
                <a:solidFill>
                  <a:srgbClr val="C0504D">
                    <a:alpha val="30000"/>
                  </a:srgbClr>
                </a:solidFill>
              </a:ln>
            </c:spPr>
          </c:marker>
          <c:xVal>
            <c:numRef>
              <c:f>Figure10!$D$17</c:f>
              <c:numCache>
                <c:formatCode>General</c:formatCode>
                <c:ptCount val="1"/>
                <c:pt idx="0">
                  <c:v>5.4</c:v>
                </c:pt>
              </c:numCache>
            </c:numRef>
          </c:xVal>
          <c:yVal>
            <c:numRef>
              <c:f>Figure10!$G$17</c:f>
              <c:numCache>
                <c:formatCode>General</c:formatCode>
                <c:ptCount val="1"/>
                <c:pt idx="0">
                  <c:v>1.1458856950965405E-2</c:v>
                </c:pt>
              </c:numCache>
            </c:numRef>
          </c:yVal>
        </c:ser>
        <c:ser>
          <c:idx val="2"/>
          <c:order val="17"/>
          <c:tx>
            <c:strRef>
              <c:f>Figure10!$B$18</c:f>
              <c:strCache>
                <c:ptCount val="1"/>
                <c:pt idx="0">
                  <c:v>Kasama, Iwama</c:v>
                </c:pt>
              </c:strCache>
            </c:strRef>
          </c:tx>
          <c:spPr>
            <a:ln w="28575">
              <a:noFill/>
            </a:ln>
          </c:spPr>
          <c:marker>
            <c:symbol val="x"/>
            <c:size val="12"/>
            <c:spPr>
              <a:noFill/>
              <a:ln>
                <a:solidFill>
                  <a:srgbClr val="C0504D"/>
                </a:solidFill>
              </a:ln>
            </c:spPr>
          </c:marker>
          <c:xVal>
            <c:numRef>
              <c:f>Figure10!$D$18</c:f>
              <c:numCache>
                <c:formatCode>General</c:formatCode>
                <c:ptCount val="1"/>
                <c:pt idx="0">
                  <c:v>5.4</c:v>
                </c:pt>
              </c:numCache>
            </c:numRef>
          </c:xVal>
          <c:yVal>
            <c:numRef>
              <c:f>Figure10!$G$18</c:f>
              <c:numCache>
                <c:formatCode>General</c:formatCode>
                <c:ptCount val="1"/>
                <c:pt idx="0">
                  <c:v>1.2249205326185985E-3</c:v>
                </c:pt>
              </c:numCache>
            </c:numRef>
          </c:yVal>
        </c:ser>
        <c:ser>
          <c:idx val="3"/>
          <c:order val="18"/>
          <c:tx>
            <c:strRef>
              <c:f>Figure10!$B$19</c:f>
              <c:strCache>
                <c:ptCount val="1"/>
                <c:pt idx="0">
                  <c:v>Kashima</c:v>
                </c:pt>
              </c:strCache>
            </c:strRef>
          </c:tx>
          <c:spPr>
            <a:ln w="28575">
              <a:noFill/>
            </a:ln>
          </c:spPr>
          <c:marker>
            <c:symbol val="circle"/>
            <c:size val="12"/>
            <c:spPr>
              <a:noFill/>
              <a:ln>
                <a:solidFill>
                  <a:schemeClr val="accent2"/>
                </a:solidFill>
              </a:ln>
            </c:spPr>
          </c:marker>
          <c:xVal>
            <c:numRef>
              <c:f>Figure10!$D$19</c:f>
              <c:numCache>
                <c:formatCode>General</c:formatCode>
                <c:ptCount val="1"/>
                <c:pt idx="0">
                  <c:v>5.8</c:v>
                </c:pt>
              </c:numCache>
            </c:numRef>
          </c:xVal>
          <c:yVal>
            <c:numRef>
              <c:f>Figure10!$G$19</c:f>
              <c:numCache>
                <c:formatCode>General</c:formatCode>
                <c:ptCount val="1"/>
                <c:pt idx="0">
                  <c:v>9.0748898678414264E-2</c:v>
                </c:pt>
              </c:numCache>
            </c:numRef>
          </c:yVal>
        </c:ser>
        <c:ser>
          <c:idx val="21"/>
          <c:order val="19"/>
          <c:tx>
            <c:strRef>
              <c:f>Figure10!$B$20</c:f>
              <c:strCache>
                <c:ptCount val="1"/>
                <c:pt idx="0">
                  <c:v>Kamisu</c:v>
                </c:pt>
              </c:strCache>
            </c:strRef>
          </c:tx>
          <c:spPr>
            <a:ln w="28575">
              <a:noFill/>
            </a:ln>
          </c:spPr>
          <c:marker>
            <c:symbol val="circle"/>
            <c:size val="12"/>
            <c:spPr>
              <a:solidFill>
                <a:srgbClr val="C0504D"/>
              </a:solidFill>
              <a:ln>
                <a:solidFill>
                  <a:srgbClr val="C0504D"/>
                </a:solidFill>
              </a:ln>
            </c:spPr>
          </c:marker>
          <c:xVal>
            <c:numRef>
              <c:f>Figure10!$D$20</c:f>
              <c:numCache>
                <c:formatCode>General</c:formatCode>
                <c:ptCount val="1"/>
                <c:pt idx="0">
                  <c:v>5.3</c:v>
                </c:pt>
              </c:numCache>
            </c:numRef>
          </c:xVal>
          <c:yVal>
            <c:numRef>
              <c:f>Figure10!$G$20</c:f>
              <c:numCache>
                <c:formatCode>General</c:formatCode>
                <c:ptCount val="1"/>
                <c:pt idx="0">
                  <c:v>6.9709543568464719E-2</c:v>
                </c:pt>
              </c:numCache>
            </c:numRef>
          </c:yVal>
        </c:ser>
        <c:ser>
          <c:idx val="18"/>
          <c:order val="20"/>
          <c:tx>
            <c:strRef>
              <c:f>Figure10!$B$21</c:f>
              <c:strCache>
                <c:ptCount val="1"/>
                <c:pt idx="0">
                  <c:v>Shimotsuma</c:v>
                </c:pt>
              </c:strCache>
            </c:strRef>
          </c:tx>
          <c:spPr>
            <a:ln w="28575">
              <a:noFill/>
            </a:ln>
          </c:spPr>
          <c:marker>
            <c:symbol val="triangle"/>
            <c:size val="12"/>
            <c:spPr>
              <a:noFill/>
              <a:ln>
                <a:solidFill>
                  <a:schemeClr val="accent2"/>
                </a:solidFill>
              </a:ln>
            </c:spPr>
          </c:marker>
          <c:xVal>
            <c:numRef>
              <c:f>Figure10!$D$21</c:f>
              <c:numCache>
                <c:formatCode>General</c:formatCode>
                <c:ptCount val="1"/>
                <c:pt idx="0">
                  <c:v>5.6</c:v>
                </c:pt>
              </c:numCache>
            </c:numRef>
          </c:xVal>
          <c:yVal>
            <c:numRef>
              <c:f>Figure10!$G$21</c:f>
              <c:numCache>
                <c:formatCode>General</c:formatCode>
                <c:ptCount val="1"/>
                <c:pt idx="0">
                  <c:v>1.0416666666666666E-2</c:v>
                </c:pt>
              </c:numCache>
            </c:numRef>
          </c:yVal>
        </c:ser>
        <c:ser>
          <c:idx val="23"/>
          <c:order val="21"/>
          <c:tx>
            <c:strRef>
              <c:f>Figure10!$B$22</c:f>
              <c:strCache>
                <c:ptCount val="1"/>
                <c:pt idx="0">
                  <c:v>Tsukuba</c:v>
                </c:pt>
              </c:strCache>
            </c:strRef>
          </c:tx>
          <c:spPr>
            <a:ln w="28575">
              <a:noFill/>
            </a:ln>
          </c:spPr>
          <c:marker>
            <c:symbol val="triangle"/>
            <c:size val="12"/>
            <c:spPr>
              <a:solidFill>
                <a:srgbClr val="C0504D"/>
              </a:solidFill>
              <a:ln>
                <a:solidFill>
                  <a:srgbClr val="C0504D"/>
                </a:solidFill>
              </a:ln>
            </c:spPr>
          </c:marker>
          <c:xVal>
            <c:numRef>
              <c:f>Figure10!$D$22</c:f>
              <c:numCache>
                <c:formatCode>General</c:formatCode>
                <c:ptCount val="1"/>
                <c:pt idx="0">
                  <c:v>5.5</c:v>
                </c:pt>
              </c:numCache>
            </c:numRef>
          </c:xVal>
          <c:yVal>
            <c:numRef>
              <c:f>Figure10!$G$22</c:f>
              <c:numCache>
                <c:formatCode>General</c:formatCode>
                <c:ptCount val="1"/>
                <c:pt idx="0">
                  <c:v>9.95732574679943E-4</c:v>
                </c:pt>
              </c:numCache>
            </c:numRef>
          </c:yVal>
        </c:ser>
        <c:ser>
          <c:idx val="0"/>
          <c:order val="22"/>
          <c:tx>
            <c:strRef>
              <c:f>Figure10!$B$23</c:f>
              <c:strCache>
                <c:ptCount val="1"/>
                <c:pt idx="0">
                  <c:v>Hitachinaka</c:v>
                </c:pt>
              </c:strCache>
            </c:strRef>
          </c:tx>
          <c:spPr>
            <a:ln w="12700">
              <a:noFill/>
            </a:ln>
          </c:spPr>
          <c:marker>
            <c:symbol val="star"/>
            <c:size val="12"/>
            <c:spPr>
              <a:noFill/>
              <a:ln>
                <a:solidFill>
                  <a:schemeClr val="accent2"/>
                </a:solidFill>
              </a:ln>
            </c:spPr>
          </c:marker>
          <c:xVal>
            <c:numRef>
              <c:f>Figure10!$D$23</c:f>
              <c:numCache>
                <c:formatCode>0.0_ </c:formatCode>
                <c:ptCount val="1"/>
                <c:pt idx="0">
                  <c:v>5.7369035000000004</c:v>
                </c:pt>
              </c:numCache>
            </c:numRef>
          </c:xVal>
          <c:yVal>
            <c:numRef>
              <c:f>Figure10!$G$23</c:f>
              <c:numCache>
                <c:formatCode>General</c:formatCode>
                <c:ptCount val="1"/>
                <c:pt idx="0">
                  <c:v>2.2831545559400489E-2</c:v>
                </c:pt>
              </c:numCache>
            </c:numRef>
          </c:yVal>
        </c:ser>
        <c:ser>
          <c:idx val="26"/>
          <c:order val="23"/>
          <c:tx>
            <c:strRef>
              <c:f>Figure10!$B$25</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Figure10!$D$25</c:f>
              <c:numCache>
                <c:formatCode>General</c:formatCode>
                <c:ptCount val="1"/>
                <c:pt idx="0">
                  <c:v>5.8</c:v>
                </c:pt>
              </c:numCache>
            </c:numRef>
          </c:xVal>
          <c:yVal>
            <c:numRef>
              <c:f>Figure10!$G$25</c:f>
              <c:numCache>
                <c:formatCode>General</c:formatCode>
                <c:ptCount val="1"/>
                <c:pt idx="0">
                  <c:v>4.1199999999999987E-2</c:v>
                </c:pt>
              </c:numCache>
            </c:numRef>
          </c:yVal>
        </c:ser>
        <c:ser>
          <c:idx val="19"/>
          <c:order val="24"/>
          <c:tx>
            <c:strRef>
              <c:f>Figure10!$B$24</c:f>
              <c:strCache>
                <c:ptCount val="1"/>
                <c:pt idx="0">
                  <c:v>Hokota</c:v>
                </c:pt>
              </c:strCache>
            </c:strRef>
          </c:tx>
          <c:spPr>
            <a:ln w="28575">
              <a:noFill/>
            </a:ln>
          </c:spPr>
          <c:marker>
            <c:symbol val="square"/>
            <c:size val="7"/>
            <c:spPr>
              <a:solidFill>
                <a:schemeClr val="accent2">
                  <a:alpha val="30000"/>
                </a:schemeClr>
              </a:solidFill>
              <a:ln>
                <a:solidFill>
                  <a:srgbClr val="C0504D">
                    <a:alpha val="30000"/>
                  </a:srgbClr>
                </a:solidFill>
              </a:ln>
            </c:spPr>
          </c:marker>
          <c:xVal>
            <c:numRef>
              <c:f>Figure10!$D$24</c:f>
            </c:numRef>
          </c:xVal>
          <c:yVal>
            <c:numRef>
              <c:f>Figure10!$G$24</c:f>
            </c:numRef>
          </c:yVal>
        </c:ser>
        <c:ser>
          <c:idx val="22"/>
          <c:order val="25"/>
          <c:tx>
            <c:strRef>
              <c:f>グラフ!$B$24</c:f>
              <c:strCache>
                <c:ptCount val="1"/>
                <c:pt idx="0">
                  <c:v>水戸市</c:v>
                </c:pt>
              </c:strCache>
            </c:strRef>
          </c:tx>
          <c:spPr>
            <a:ln w="28575">
              <a:noFill/>
            </a:ln>
          </c:spPr>
          <c:marker>
            <c:symbol val="dash"/>
            <c:size val="7"/>
            <c:spPr>
              <a:solidFill>
                <a:srgbClr val="C0504D">
                  <a:alpha val="30000"/>
                </a:srgbClr>
              </a:solidFill>
              <a:ln>
                <a:solidFill>
                  <a:srgbClr val="C0504D">
                    <a:alpha val="30000"/>
                  </a:srgbClr>
                </a:solidFill>
              </a:ln>
            </c:spPr>
          </c:marker>
          <c:xVal>
            <c:numRef>
              <c:f>グラフ!$D$24</c:f>
            </c:numRef>
          </c:xVal>
          <c:yVal>
            <c:numRef>
              <c:f>グラフ!$G$24</c:f>
            </c:numRef>
          </c:yVal>
        </c:ser>
        <c:ser>
          <c:idx val="25"/>
          <c:order val="26"/>
          <c:tx>
            <c:strRef>
              <c:f>Figure10!$B$27</c:f>
              <c:strCache>
                <c:ptCount val="1"/>
                <c:pt idx="0">
                  <c:v>Mito</c:v>
                </c:pt>
              </c:strCache>
            </c:strRef>
          </c:tx>
          <c:spPr>
            <a:ln w="28575">
              <a:noFill/>
            </a:ln>
          </c:spPr>
          <c:marker>
            <c:symbol val="dash"/>
            <c:size val="12"/>
            <c:spPr>
              <a:solidFill>
                <a:srgbClr val="C0504D">
                  <a:alpha val="30000"/>
                </a:srgbClr>
              </a:solidFill>
              <a:ln>
                <a:solidFill>
                  <a:srgbClr val="C0504D">
                    <a:alpha val="30000"/>
                  </a:srgbClr>
                </a:solidFill>
              </a:ln>
            </c:spPr>
          </c:marker>
          <c:xVal>
            <c:numRef>
              <c:f>Figure10!$D$26</c:f>
              <c:numCache>
                <c:formatCode>General</c:formatCode>
                <c:ptCount val="1"/>
                <c:pt idx="0">
                  <c:v>5.7</c:v>
                </c:pt>
              </c:numCache>
            </c:numRef>
          </c:xVal>
          <c:yVal>
            <c:numRef>
              <c:f>Figure10!$G$26</c:f>
              <c:numCache>
                <c:formatCode>General</c:formatCode>
                <c:ptCount val="1"/>
                <c:pt idx="0">
                  <c:v>8.4802197802197801E-3</c:v>
                </c:pt>
              </c:numCache>
            </c:numRef>
          </c:yVal>
        </c:ser>
        <c:axId val="201081984"/>
        <c:axId val="201083904"/>
      </c:scatterChart>
      <c:valAx>
        <c:axId val="201081984"/>
        <c:scaling>
          <c:orientation val="minMax"/>
          <c:max val="7"/>
          <c:min val="4.5"/>
        </c:scaling>
        <c:axPos val="b"/>
        <c:numFmt formatCode="#,##0.0_);\(#,##0.0\)" sourceLinked="0"/>
        <c:majorTickMark val="in"/>
        <c:tickLblPos val="none"/>
        <c:spPr>
          <a:ln>
            <a:solidFill>
              <a:sysClr val="windowText" lastClr="000000"/>
            </a:solidFill>
          </a:ln>
        </c:spPr>
        <c:crossAx val="201083904"/>
        <c:crosses val="autoZero"/>
        <c:crossBetween val="midCat"/>
        <c:majorUnit val="0.5"/>
      </c:valAx>
      <c:valAx>
        <c:axId val="201083904"/>
        <c:scaling>
          <c:orientation val="minMax"/>
          <c:max val="0.60000000000000064"/>
          <c:min val="0"/>
        </c:scaling>
        <c:axPos val="l"/>
        <c:numFmt formatCode="#,##0.0_);\(#,##0.0\)" sourceLinked="0"/>
        <c:majorTickMark val="in"/>
        <c:tickLblPos val="none"/>
        <c:spPr>
          <a:ln>
            <a:solidFill>
              <a:sysClr val="windowText" lastClr="000000"/>
            </a:solidFill>
          </a:ln>
        </c:spPr>
        <c:crossAx val="201081984"/>
        <c:crosses val="autoZero"/>
        <c:crossBetween val="midCat"/>
      </c:valAx>
      <c:spPr>
        <a:ln>
          <a:solidFill>
            <a:schemeClr val="tx1"/>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4064249587046654E-3"/>
          <c:y val="0"/>
          <c:w val="0.99295614344645799"/>
          <c:h val="0.97678950306334655"/>
        </c:manualLayout>
      </c:layout>
      <c:scatterChart>
        <c:scatterStyle val="lineMarker"/>
        <c:ser>
          <c:idx val="17"/>
          <c:order val="0"/>
          <c:tx>
            <c:strRef>
              <c:f>'Figure4,5,8'!$D$9</c:f>
              <c:strCache>
                <c:ptCount val="1"/>
                <c:pt idx="0">
                  <c:v>Ichikawa</c:v>
                </c:pt>
              </c:strCache>
            </c:strRef>
          </c:tx>
          <c:spPr>
            <a:ln w="28575">
              <a:noFill/>
            </a:ln>
          </c:spPr>
          <c:marker>
            <c:symbol val="square"/>
            <c:size val="12"/>
            <c:spPr>
              <a:solidFill>
                <a:srgbClr val="4F81BD">
                  <a:alpha val="25000"/>
                </a:srgbClr>
              </a:solidFill>
              <a:ln>
                <a:solidFill>
                  <a:srgbClr val="4F81BD">
                    <a:alpha val="25000"/>
                  </a:srgbClr>
                </a:solidFill>
              </a:ln>
            </c:spPr>
          </c:marker>
          <c:xVal>
            <c:numRef>
              <c:f>'Figure4,5,8'!$F$9</c:f>
              <c:numCache>
                <c:formatCode>General</c:formatCode>
                <c:ptCount val="1"/>
                <c:pt idx="0">
                  <c:v>4.9000000000000004</c:v>
                </c:pt>
              </c:numCache>
            </c:numRef>
          </c:xVal>
          <c:yVal>
            <c:numRef>
              <c:f>'Figure4,5,8'!$O$9</c:f>
              <c:numCache>
                <c:formatCode>General</c:formatCode>
                <c:ptCount val="1"/>
                <c:pt idx="0">
                  <c:v>1.8811881188118888E-2</c:v>
                </c:pt>
              </c:numCache>
            </c:numRef>
          </c:yVal>
        </c:ser>
        <c:ser>
          <c:idx val="14"/>
          <c:order val="1"/>
          <c:tx>
            <c:strRef>
              <c:f>'Figure4,5,8'!$D$10</c:f>
              <c:strCache>
                <c:ptCount val="1"/>
                <c:pt idx="0">
                  <c:v>Urayasu</c:v>
                </c:pt>
              </c:strCache>
            </c:strRef>
          </c:tx>
          <c:spPr>
            <a:ln>
              <a:noFill/>
            </a:ln>
          </c:spPr>
          <c:marker>
            <c:symbol val="square"/>
            <c:size val="12"/>
            <c:spPr>
              <a:solidFill>
                <a:schemeClr val="accent1"/>
              </a:solidFill>
              <a:ln>
                <a:solidFill>
                  <a:schemeClr val="accent1"/>
                </a:solidFill>
              </a:ln>
            </c:spPr>
          </c:marker>
          <c:xVal>
            <c:numRef>
              <c:f>'Figure4,5,8'!$F$10</c:f>
              <c:numCache>
                <c:formatCode>0.0_);[Red]\(0.0\)</c:formatCode>
                <c:ptCount val="1"/>
                <c:pt idx="0">
                  <c:v>5.1418470000000003</c:v>
                </c:pt>
              </c:numCache>
            </c:numRef>
          </c:xVal>
          <c:yVal>
            <c:numRef>
              <c:f>'Figure4,5,8'!$O$10</c:f>
              <c:numCache>
                <c:formatCode>General</c:formatCode>
                <c:ptCount val="1"/>
                <c:pt idx="0">
                  <c:v>1.0808080808080809</c:v>
                </c:pt>
              </c:numCache>
            </c:numRef>
          </c:yVal>
        </c:ser>
        <c:ser>
          <c:idx val="6"/>
          <c:order val="2"/>
          <c:tx>
            <c:strRef>
              <c:f>'Figure4,5,8'!$D$12</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'Figure4,5,8'!$F$12</c:f>
              <c:numCache>
                <c:formatCode>0.0_);[Red]\(0.0\)</c:formatCode>
                <c:ptCount val="1"/>
                <c:pt idx="0">
                  <c:v>5.1198990000000002</c:v>
                </c:pt>
              </c:numCache>
            </c:numRef>
          </c:xVal>
          <c:yVal>
            <c:numRef>
              <c:f>'Figure4,5,8'!$O$12</c:f>
              <c:numCache>
                <c:formatCode>General</c:formatCode>
                <c:ptCount val="1"/>
                <c:pt idx="0">
                  <c:v>1.3627691469065208E-2</c:v>
                </c:pt>
              </c:numCache>
            </c:numRef>
          </c:yVal>
        </c:ser>
        <c:ser>
          <c:idx val="11"/>
          <c:order val="3"/>
          <c:tx>
            <c:strRef>
              <c:f>'Figure4,5,8'!$D$13</c:f>
              <c:strCache>
                <c:ptCount val="1"/>
                <c:pt idx="0">
                  <c:v>Chiba</c:v>
                </c:pt>
              </c:strCache>
            </c:strRef>
          </c:tx>
          <c:spPr>
            <a:ln w="12700">
              <a:noFill/>
            </a:ln>
          </c:spPr>
          <c:marker>
            <c:symbol val="circle"/>
            <c:size val="12"/>
            <c:spPr>
              <a:noFill/>
              <a:ln>
                <a:solidFill>
                  <a:schemeClr val="accent1"/>
                </a:solidFill>
              </a:ln>
            </c:spPr>
          </c:marker>
          <c:xVal>
            <c:numRef>
              <c:f>'Figure4,5,8'!$F$13</c:f>
              <c:numCache>
                <c:formatCode>0.0_);[Red]\(0.0\)</c:formatCode>
                <c:ptCount val="1"/>
                <c:pt idx="0">
                  <c:v>5.0261169999999815</c:v>
                </c:pt>
              </c:numCache>
            </c:numRef>
          </c:xVal>
          <c:yVal>
            <c:numRef>
              <c:f>'Figure4,5,8'!$O$13</c:f>
              <c:numCache>
                <c:formatCode>General</c:formatCode>
                <c:ptCount val="1"/>
                <c:pt idx="0">
                  <c:v>1.6835016835016845E-2</c:v>
                </c:pt>
              </c:numCache>
            </c:numRef>
          </c:yVal>
        </c:ser>
        <c:ser>
          <c:idx val="12"/>
          <c:order val="4"/>
          <c:tx>
            <c:strRef>
              <c:f>'Figure4,5,8'!$D$14</c:f>
              <c:strCache>
                <c:ptCount val="1"/>
                <c:pt idx="0">
                  <c:v>Narashino</c:v>
                </c:pt>
              </c:strCache>
            </c:strRef>
          </c:tx>
          <c:spPr>
            <a:ln w="12700">
              <a:noFill/>
            </a:ln>
          </c:spPr>
          <c:marker>
            <c:symbol val="circle"/>
            <c:size val="12"/>
            <c:spPr>
              <a:solidFill>
                <a:schemeClr val="accent1"/>
              </a:solidFill>
              <a:ln>
                <a:solidFill>
                  <a:schemeClr val="accent1"/>
                </a:solidFill>
              </a:ln>
            </c:spPr>
          </c:marker>
          <c:xVal>
            <c:numRef>
              <c:f>'Figure4,5,8'!$F$14</c:f>
              <c:numCache>
                <c:formatCode>0.0_);[Red]\(0.0\)</c:formatCode>
                <c:ptCount val="1"/>
                <c:pt idx="0">
                  <c:v>5.2</c:v>
                </c:pt>
              </c:numCache>
            </c:numRef>
          </c:xVal>
          <c:yVal>
            <c:numRef>
              <c:f>'Figure4,5,8'!$O$14</c:f>
              <c:numCache>
                <c:formatCode>General</c:formatCode>
                <c:ptCount val="1"/>
                <c:pt idx="0">
                  <c:v>0.13636363636363635</c:v>
                </c:pt>
              </c:numCache>
            </c:numRef>
          </c:yVal>
        </c:ser>
        <c:ser>
          <c:idx val="15"/>
          <c:order val="5"/>
          <c:tx>
            <c:strRef>
              <c:f>'Figure4,5,8'!$D$15</c:f>
              <c:strCache>
                <c:ptCount val="1"/>
                <c:pt idx="0">
                  <c:v>Funabashi</c:v>
                </c:pt>
              </c:strCache>
            </c:strRef>
          </c:tx>
          <c:spPr>
            <a:ln>
              <a:noFill/>
            </a:ln>
          </c:spPr>
          <c:marker>
            <c:symbol val="triangle"/>
            <c:size val="12"/>
            <c:spPr>
              <a:noFill/>
              <a:ln>
                <a:solidFill>
                  <a:schemeClr val="accent1"/>
                </a:solidFill>
              </a:ln>
            </c:spPr>
          </c:marker>
          <c:xVal>
            <c:numRef>
              <c:f>'Figure4,5,8'!$F$15</c:f>
              <c:numCache>
                <c:formatCode>0.0_);[Red]\(0.0\)</c:formatCode>
                <c:ptCount val="1"/>
                <c:pt idx="0">
                  <c:v>5</c:v>
                </c:pt>
              </c:numCache>
            </c:numRef>
          </c:xVal>
          <c:yVal>
            <c:numRef>
              <c:f>'Figure4,5,8'!$O$15</c:f>
              <c:numCache>
                <c:formatCode>General</c:formatCode>
                <c:ptCount val="1"/>
                <c:pt idx="0">
                  <c:v>3.1250000000000042E-2</c:v>
                </c:pt>
              </c:numCache>
            </c:numRef>
          </c:yVal>
        </c:ser>
        <c:ser>
          <c:idx val="5"/>
          <c:order val="6"/>
          <c:tx>
            <c:strRef>
              <c:f>'Figure4,5,8'!$D$16</c:f>
              <c:strCache>
                <c:ptCount val="1"/>
                <c:pt idx="0">
                  <c:v>Inashiki</c:v>
                </c:pt>
              </c:strCache>
            </c:strRef>
          </c:tx>
          <c:spPr>
            <a:ln w="12700">
              <a:noFill/>
            </a:ln>
          </c:spPr>
          <c:marker>
            <c:symbol val="square"/>
            <c:size val="12"/>
            <c:spPr>
              <a:noFill/>
              <a:ln>
                <a:solidFill>
                  <a:schemeClr val="accent2"/>
                </a:solidFill>
              </a:ln>
            </c:spPr>
          </c:marker>
          <c:xVal>
            <c:numRef>
              <c:f>'Figure4,5,8'!$F$16</c:f>
              <c:numCache>
                <c:formatCode>0.0_);[Red]\(0.0\)</c:formatCode>
                <c:ptCount val="1"/>
                <c:pt idx="0">
                  <c:v>5.5</c:v>
                </c:pt>
              </c:numCache>
            </c:numRef>
          </c:xVal>
          <c:yVal>
            <c:numRef>
              <c:f>'Figure4,5,8'!$O$16</c:f>
              <c:numCache>
                <c:formatCode>General</c:formatCode>
                <c:ptCount val="1"/>
                <c:pt idx="0">
                  <c:v>0.31573655103066955</c:v>
                </c:pt>
              </c:numCache>
            </c:numRef>
          </c:yVal>
        </c:ser>
        <c:ser>
          <c:idx val="1"/>
          <c:order val="7"/>
          <c:tx>
            <c:strRef>
              <c:f>'Figure4,5,8'!$D$24</c:f>
              <c:strCache>
                <c:ptCount val="1"/>
                <c:pt idx="0">
                  <c:v>South Ibaraki</c:v>
                </c:pt>
              </c:strCache>
            </c:strRef>
          </c:tx>
          <c:spPr>
            <a:ln w="12700">
              <a:noFill/>
            </a:ln>
          </c:spPr>
          <c:marker>
            <c:symbol val="plus"/>
            <c:size val="12"/>
            <c:spPr>
              <a:noFill/>
              <a:ln w="9525">
                <a:solidFill>
                  <a:schemeClr val="accent2"/>
                </a:solidFill>
              </a:ln>
            </c:spPr>
          </c:marker>
          <c:xVal>
            <c:numRef>
              <c:f>'Figure4,5,8'!$F$24</c:f>
              <c:numCache>
                <c:formatCode>General</c:formatCode>
                <c:ptCount val="1"/>
                <c:pt idx="0">
                  <c:v>5.3</c:v>
                </c:pt>
              </c:numCache>
            </c:numRef>
          </c:xVal>
          <c:yVal>
            <c:numRef>
              <c:f>'Figure4,5,8'!$O$24</c:f>
              <c:numCache>
                <c:formatCode>General</c:formatCode>
                <c:ptCount val="1"/>
                <c:pt idx="0">
                  <c:v>4.1632653061224489E-2</c:v>
                </c:pt>
              </c:numCache>
            </c:numRef>
          </c:yVal>
        </c:ser>
        <c:ser>
          <c:idx val="3"/>
          <c:order val="8"/>
          <c:tx>
            <c:strRef>
              <c:f>'Figure4,5,8'!$D$17</c:f>
              <c:strCache>
                <c:ptCount val="1"/>
                <c:pt idx="0">
                  <c:v>Oarai</c:v>
                </c:pt>
              </c:strCache>
            </c:strRef>
          </c:tx>
          <c:spPr>
            <a:ln w="12700">
              <a:noFill/>
            </a:ln>
          </c:spPr>
          <c:marker>
            <c:symbol val="square"/>
            <c:size val="12"/>
            <c:spPr>
              <a:solidFill>
                <a:srgbClr val="C0504D"/>
              </a:solidFill>
              <a:ln>
                <a:solidFill>
                  <a:schemeClr val="accent2"/>
                </a:solidFill>
              </a:ln>
            </c:spPr>
          </c:marker>
          <c:xVal>
            <c:numRef>
              <c:f>'Figure4,5,8'!$F$17</c:f>
              <c:numCache>
                <c:formatCode>0.0_);[Red]\(0.0\)</c:formatCode>
                <c:ptCount val="1"/>
                <c:pt idx="0">
                  <c:v>5.55</c:v>
                </c:pt>
              </c:numCache>
            </c:numRef>
          </c:xVal>
          <c:yVal>
            <c:numRef>
              <c:f>'Figure4,5,8'!$O$17</c:f>
              <c:numCache>
                <c:formatCode>General</c:formatCode>
                <c:ptCount val="1"/>
                <c:pt idx="0">
                  <c:v>0.13396375098502791</c:v>
                </c:pt>
              </c:numCache>
            </c:numRef>
          </c:yVal>
        </c:ser>
        <c:ser>
          <c:idx val="7"/>
          <c:order val="9"/>
          <c:tx>
            <c:strRef>
              <c:f>'Figure4,5,8'!$D$18</c:f>
              <c:strCache>
                <c:ptCount val="1"/>
                <c:pt idx="0">
                  <c:v>Omitama</c:v>
                </c:pt>
              </c:strCache>
            </c:strRef>
          </c:tx>
          <c:spPr>
            <a:ln w="12700">
              <a:noFill/>
            </a:ln>
          </c:spPr>
          <c:marker>
            <c:symbol val="diamond"/>
            <c:size val="12"/>
            <c:spPr>
              <a:noFill/>
              <a:ln>
                <a:solidFill>
                  <a:schemeClr val="accent2"/>
                </a:solidFill>
              </a:ln>
            </c:spPr>
          </c:marker>
          <c:xVal>
            <c:numRef>
              <c:f>'Figure4,5,8'!$F$18</c:f>
              <c:numCache>
                <c:formatCode>0.0_);[Red]\(0.0\)</c:formatCode>
                <c:ptCount val="1"/>
                <c:pt idx="0">
                  <c:v>5.7522830000000003</c:v>
                </c:pt>
              </c:numCache>
            </c:numRef>
          </c:xVal>
          <c:yVal>
            <c:numRef>
              <c:f>'Figure4,5,8'!$O$18</c:f>
              <c:numCache>
                <c:formatCode>General</c:formatCode>
                <c:ptCount val="1"/>
                <c:pt idx="0">
                  <c:v>1.3005761552367741E-2</c:v>
                </c:pt>
              </c:numCache>
            </c:numRef>
          </c:yVal>
        </c:ser>
        <c:ser>
          <c:idx val="8"/>
          <c:order val="10"/>
          <c:tx>
            <c:strRef>
              <c:f>'Figure4,5,8'!$D$19</c:f>
              <c:strCache>
                <c:ptCount val="1"/>
                <c:pt idx="0">
                  <c:v>Kasama</c:v>
                </c:pt>
              </c:strCache>
            </c:strRef>
          </c:tx>
          <c:spPr>
            <a:ln w="12700">
              <a:noFill/>
            </a:ln>
          </c:spPr>
          <c:marker>
            <c:symbol val="diamond"/>
            <c:size val="12"/>
            <c:spPr>
              <a:solidFill>
                <a:srgbClr val="C0504D"/>
              </a:solidFill>
              <a:ln>
                <a:solidFill>
                  <a:schemeClr val="accent2"/>
                </a:solidFill>
              </a:ln>
            </c:spPr>
          </c:marker>
          <c:xVal>
            <c:numRef>
              <c:f>'Figure4,5,8'!$F$19</c:f>
              <c:numCache>
                <c:formatCode>0.0_);[Red]\(0.0\)</c:formatCode>
                <c:ptCount val="1"/>
                <c:pt idx="0">
                  <c:v>5.4</c:v>
                </c:pt>
              </c:numCache>
            </c:numRef>
          </c:xVal>
          <c:yVal>
            <c:numRef>
              <c:f>'Figure4,5,8'!$O$19</c:f>
              <c:numCache>
                <c:formatCode>General</c:formatCode>
                <c:ptCount val="1"/>
                <c:pt idx="0">
                  <c:v>2.0963838688502292E-2</c:v>
                </c:pt>
              </c:numCache>
            </c:numRef>
          </c:yVal>
        </c:ser>
        <c:ser>
          <c:idx val="9"/>
          <c:order val="11"/>
          <c:tx>
            <c:strRef>
              <c:f>'Figure4,5,8'!$D$20</c:f>
              <c:strCache>
                <c:ptCount val="1"/>
                <c:pt idx="0">
                  <c:v>Kashima</c:v>
                </c:pt>
              </c:strCache>
            </c:strRef>
          </c:tx>
          <c:spPr>
            <a:ln w="12700">
              <a:noFill/>
            </a:ln>
          </c:spPr>
          <c:marker>
            <c:symbol val="circle"/>
            <c:size val="12"/>
            <c:spPr>
              <a:noFill/>
              <a:ln>
                <a:solidFill>
                  <a:schemeClr val="accent2"/>
                </a:solidFill>
              </a:ln>
            </c:spPr>
          </c:marker>
          <c:xVal>
            <c:numRef>
              <c:f>'Figure4,5,8'!$F$20</c:f>
              <c:numCache>
                <c:formatCode>0.0_);[Red]\(0.0\)</c:formatCode>
                <c:ptCount val="1"/>
                <c:pt idx="0">
                  <c:v>5.8</c:v>
                </c:pt>
              </c:numCache>
            </c:numRef>
          </c:xVal>
          <c:yVal>
            <c:numRef>
              <c:f>'Figure4,5,8'!$O$20</c:f>
              <c:numCache>
                <c:formatCode>General</c:formatCode>
                <c:ptCount val="1"/>
                <c:pt idx="0">
                  <c:v>0.6540674821546496</c:v>
                </c:pt>
              </c:numCache>
            </c:numRef>
          </c:yVal>
        </c:ser>
        <c:ser>
          <c:idx val="13"/>
          <c:order val="12"/>
          <c:tx>
            <c:strRef>
              <c:f>'Figure4,5,8'!$D$21</c:f>
              <c:strCache>
                <c:ptCount val="1"/>
                <c:pt idx="0">
                  <c:v>Kamisu</c:v>
                </c:pt>
              </c:strCache>
            </c:strRef>
          </c:tx>
          <c:spPr>
            <a:ln>
              <a:noFill/>
            </a:ln>
          </c:spPr>
          <c:marker>
            <c:symbol val="circle"/>
            <c:size val="12"/>
            <c:spPr>
              <a:solidFill>
                <a:srgbClr val="C0504D"/>
              </a:solidFill>
              <a:ln>
                <a:solidFill>
                  <a:srgbClr val="C0504D"/>
                </a:solidFill>
              </a:ln>
            </c:spPr>
          </c:marker>
          <c:xVal>
            <c:numRef>
              <c:f>'Figure4,5,8'!$F$21</c:f>
              <c:numCache>
                <c:formatCode>0.0_ </c:formatCode>
                <c:ptCount val="1"/>
                <c:pt idx="0">
                  <c:v>5.3</c:v>
                </c:pt>
              </c:numCache>
            </c:numRef>
          </c:xVal>
          <c:yVal>
            <c:numRef>
              <c:f>'Figure4,5,8'!$O$21</c:f>
              <c:numCache>
                <c:formatCode>General</c:formatCode>
                <c:ptCount val="1"/>
                <c:pt idx="0">
                  <c:v>0.24693251533742408</c:v>
                </c:pt>
              </c:numCache>
            </c:numRef>
          </c:yVal>
        </c:ser>
        <c:ser>
          <c:idx val="10"/>
          <c:order val="13"/>
          <c:tx>
            <c:strRef>
              <c:f>'Figure4,5,8'!$D$22</c:f>
              <c:strCache>
                <c:ptCount val="1"/>
                <c:pt idx="0">
                  <c:v>Shimotsuma</c:v>
                </c:pt>
              </c:strCache>
            </c:strRef>
          </c:tx>
          <c:spPr>
            <a:ln w="12700">
              <a:noFill/>
            </a:ln>
          </c:spPr>
          <c:marker>
            <c:symbol val="triangle"/>
            <c:size val="12"/>
            <c:spPr>
              <a:noFill/>
              <a:ln>
                <a:solidFill>
                  <a:schemeClr val="accent2"/>
                </a:solidFill>
              </a:ln>
            </c:spPr>
          </c:marker>
          <c:xVal>
            <c:numRef>
              <c:f>'Figure4,5,8'!$F$22</c:f>
              <c:numCache>
                <c:formatCode>0.0_);[Red]\(0.0\)</c:formatCode>
                <c:ptCount val="1"/>
                <c:pt idx="0">
                  <c:v>5.5814795000000004</c:v>
                </c:pt>
              </c:numCache>
            </c:numRef>
          </c:xVal>
          <c:yVal>
            <c:numRef>
              <c:f>'Figure4,5,8'!$O$22</c:f>
              <c:numCache>
                <c:formatCode>General</c:formatCode>
                <c:ptCount val="1"/>
                <c:pt idx="0">
                  <c:v>1.5957446808510641E-2</c:v>
                </c:pt>
              </c:numCache>
            </c:numRef>
          </c:yVal>
        </c:ser>
        <c:ser>
          <c:idx val="2"/>
          <c:order val="14"/>
          <c:tx>
            <c:strRef>
              <c:f>'Figure4,5,8'!$D$23</c:f>
              <c:strCache>
                <c:ptCount val="1"/>
                <c:pt idx="0">
                  <c:v>Tsukuba</c:v>
                </c:pt>
              </c:strCache>
            </c:strRef>
          </c:tx>
          <c:spPr>
            <a:ln w="12700">
              <a:noFill/>
            </a:ln>
          </c:spPr>
          <c:marker>
            <c:symbol val="triangle"/>
            <c:size val="12"/>
            <c:spPr>
              <a:solidFill>
                <a:srgbClr val="C0504D"/>
              </a:solidFill>
              <a:ln>
                <a:solidFill>
                  <a:schemeClr val="accent2"/>
                </a:solidFill>
              </a:ln>
            </c:spPr>
          </c:marker>
          <c:xVal>
            <c:numRef>
              <c:f>'Figure4,5,8'!$F$23</c:f>
              <c:numCache>
                <c:formatCode>0.0_);[Red]\(0.0\)</c:formatCode>
                <c:ptCount val="1"/>
                <c:pt idx="0">
                  <c:v>5.5426070000000003</c:v>
                </c:pt>
              </c:numCache>
            </c:numRef>
          </c:xVal>
          <c:yVal>
            <c:numRef>
              <c:f>'Figure4,5,8'!$O$23</c:f>
              <c:numCache>
                <c:formatCode>General</c:formatCode>
                <c:ptCount val="1"/>
                <c:pt idx="0">
                  <c:v>2.5298095896648828E-2</c:v>
                </c:pt>
              </c:numCache>
            </c:numRef>
          </c:yVal>
        </c:ser>
        <c:ser>
          <c:idx val="4"/>
          <c:order val="15"/>
          <c:tx>
            <c:strRef>
              <c:f>'Figure4,5,8'!$D$26</c:f>
              <c:strCache>
                <c:ptCount val="1"/>
                <c:pt idx="0">
                  <c:v>Hitachi</c:v>
                </c:pt>
              </c:strCache>
            </c:strRef>
          </c:tx>
          <c:spPr>
            <a:ln w="28575">
              <a:noFill/>
            </a:ln>
          </c:spPr>
          <c:marker>
            <c:symbol val="diamond"/>
            <c:size val="12"/>
            <c:spPr>
              <a:solidFill>
                <a:srgbClr val="C0504D">
                  <a:alpha val="25000"/>
                </a:srgbClr>
              </a:solidFill>
              <a:ln>
                <a:solidFill>
                  <a:srgbClr val="C0504D">
                    <a:alpha val="25000"/>
                  </a:srgbClr>
                </a:solidFill>
              </a:ln>
            </c:spPr>
          </c:marker>
          <c:xVal>
            <c:numRef>
              <c:f>'Figure4,5,8'!$F$26</c:f>
              <c:numCache>
                <c:formatCode>General</c:formatCode>
                <c:ptCount val="1"/>
                <c:pt idx="0">
                  <c:v>5.5</c:v>
                </c:pt>
              </c:numCache>
            </c:numRef>
          </c:xVal>
          <c:yVal>
            <c:numRef>
              <c:f>'Figure4,5,8'!$O$26</c:f>
              <c:numCache>
                <c:formatCode>General</c:formatCode>
                <c:ptCount val="1"/>
                <c:pt idx="0">
                  <c:v>7.3531075363696019E-2</c:v>
                </c:pt>
              </c:numCache>
            </c:numRef>
          </c:yVal>
        </c:ser>
        <c:ser>
          <c:idx val="0"/>
          <c:order val="16"/>
          <c:tx>
            <c:strRef>
              <c:f>'Figure4,5,8'!$D$25</c:f>
              <c:strCache>
                <c:ptCount val="1"/>
                <c:pt idx="0">
                  <c:v>Hitachinaka</c:v>
                </c:pt>
              </c:strCache>
            </c:strRef>
          </c:tx>
          <c:spPr>
            <a:ln w="12700">
              <a:noFill/>
            </a:ln>
          </c:spPr>
          <c:marker>
            <c:symbol val="star"/>
            <c:size val="12"/>
            <c:spPr>
              <a:noFill/>
              <a:ln>
                <a:solidFill>
                  <a:schemeClr val="accent2"/>
                </a:solidFill>
              </a:ln>
            </c:spPr>
          </c:marker>
          <c:xVal>
            <c:numRef>
              <c:f>'Figure4,5,8'!$F$25</c:f>
              <c:numCache>
                <c:formatCode>0.0_);[Red]\(0.0\)</c:formatCode>
                <c:ptCount val="1"/>
                <c:pt idx="0">
                  <c:v>5.7369035000000004</c:v>
                </c:pt>
              </c:numCache>
            </c:numRef>
          </c:xVal>
          <c:yVal>
            <c:numRef>
              <c:f>'Figure4,5,8'!$O$25</c:f>
              <c:numCache>
                <c:formatCode>General</c:formatCode>
                <c:ptCount val="1"/>
                <c:pt idx="0">
                  <c:v>7.6172339919066939E-2</c:v>
                </c:pt>
              </c:numCache>
            </c:numRef>
          </c:yVal>
        </c:ser>
        <c:ser>
          <c:idx val="18"/>
          <c:order val="17"/>
          <c:tx>
            <c:strRef>
              <c:f>'Figure4,5,8'!$D$27</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'Figure4,5,8'!$F$27</c:f>
              <c:numCache>
                <c:formatCode>General</c:formatCode>
                <c:ptCount val="1"/>
                <c:pt idx="0">
                  <c:v>5.8</c:v>
                </c:pt>
              </c:numCache>
            </c:numRef>
          </c:xVal>
          <c:yVal>
            <c:numRef>
              <c:f>'Figure4,5,8'!$O$27</c:f>
              <c:numCache>
                <c:formatCode>General</c:formatCode>
                <c:ptCount val="1"/>
                <c:pt idx="0">
                  <c:v>5.7071960297766802E-2</c:v>
                </c:pt>
              </c:numCache>
            </c:numRef>
          </c:yVal>
        </c:ser>
        <c:ser>
          <c:idx val="16"/>
          <c:order val="18"/>
          <c:tx>
            <c:strRef>
              <c:f>'Figure4,5,8'!$D$28</c:f>
              <c:strCache>
                <c:ptCount val="1"/>
                <c:pt idx="0">
                  <c:v>Mito</c:v>
                </c:pt>
              </c:strCache>
            </c:strRef>
          </c:tx>
          <c:spPr>
            <a:ln w="28575">
              <a:noFill/>
            </a:ln>
          </c:spPr>
          <c:marker>
            <c:symbol val="dash"/>
            <c:size val="12"/>
            <c:spPr>
              <a:solidFill>
                <a:schemeClr val="accent2">
                  <a:alpha val="25000"/>
                </a:schemeClr>
              </a:solidFill>
              <a:ln>
                <a:solidFill>
                  <a:schemeClr val="accent2">
                    <a:alpha val="25000"/>
                  </a:schemeClr>
                </a:solidFill>
              </a:ln>
            </c:spPr>
          </c:marker>
          <c:xVal>
            <c:numRef>
              <c:f>'Figure4,5,8'!$F$28</c:f>
              <c:numCache>
                <c:formatCode>0.0_ </c:formatCode>
                <c:ptCount val="1"/>
                <c:pt idx="0">
                  <c:v>5.7</c:v>
                </c:pt>
              </c:numCache>
            </c:numRef>
          </c:xVal>
          <c:yVal>
            <c:numRef>
              <c:f>'Figure4,5,8'!$O$28</c:f>
              <c:numCache>
                <c:formatCode>General</c:formatCode>
                <c:ptCount val="1"/>
                <c:pt idx="0">
                  <c:v>8.2044622830834676E-2</c:v>
                </c:pt>
              </c:numCache>
            </c:numRef>
          </c:yVal>
        </c:ser>
        <c:axId val="71630208"/>
        <c:axId val="71447680"/>
      </c:scatterChart>
      <c:valAx>
        <c:axId val="71630208"/>
        <c:scaling>
          <c:orientation val="minMax"/>
          <c:max val="6"/>
          <c:min val="4.5"/>
        </c:scaling>
        <c:axPos val="b"/>
        <c:numFmt formatCode="#,##0.0_);\(#,##0.0\)" sourceLinked="0"/>
        <c:majorTickMark val="in"/>
        <c:tickLblPos val="none"/>
        <c:spPr>
          <a:ln>
            <a:solidFill>
              <a:sysClr val="windowText" lastClr="000000"/>
            </a:solidFill>
          </a:ln>
        </c:spPr>
        <c:crossAx val="71447680"/>
        <c:crosses val="autoZero"/>
        <c:crossBetween val="midCat"/>
        <c:majorUnit val="0.5"/>
      </c:valAx>
      <c:valAx>
        <c:axId val="71447680"/>
        <c:scaling>
          <c:orientation val="minMax"/>
          <c:min val="0"/>
        </c:scaling>
        <c:axPos val="l"/>
        <c:numFmt formatCode="0.0_ " sourceLinked="0"/>
        <c:majorTickMark val="in"/>
        <c:tickLblPos val="none"/>
        <c:spPr>
          <a:ln>
            <a:solidFill>
              <a:sysClr val="windowText" lastClr="000000"/>
            </a:solidFill>
          </a:ln>
        </c:spPr>
        <c:crossAx val="71630208"/>
        <c:crosses val="autoZero"/>
        <c:crossBetween val="midCat"/>
        <c:majorUnit val="0.2"/>
      </c:valAx>
      <c:spPr>
        <a:ln>
          <a:solidFill>
            <a:schemeClr val="tx1"/>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
          <c:y val="0"/>
          <c:w val="0.99599639592123623"/>
          <c:h val="0.97482901628816843"/>
        </c:manualLayout>
      </c:layout>
      <c:scatterChart>
        <c:scatterStyle val="lineMarker"/>
        <c:ser>
          <c:idx val="2"/>
          <c:order val="0"/>
          <c:tx>
            <c:strRef>
              <c:f>'Figure4,5,8'!$D$31</c:f>
              <c:strCache>
                <c:ptCount val="1"/>
                <c:pt idx="0">
                  <c:v>Abiko</c:v>
                </c:pt>
              </c:strCache>
            </c:strRef>
          </c:tx>
          <c:spPr>
            <a:ln w="12700">
              <a:noFill/>
            </a:ln>
          </c:spPr>
          <c:marker>
            <c:symbol val="square"/>
            <c:size val="12"/>
            <c:spPr>
              <a:noFill/>
              <a:ln>
                <a:solidFill>
                  <a:schemeClr val="accent1"/>
                </a:solidFill>
              </a:ln>
            </c:spPr>
          </c:marker>
          <c:xVal>
            <c:numRef>
              <c:f>'Figure4,5,8'!$F$31</c:f>
              <c:numCache>
                <c:formatCode>0.0_ </c:formatCode>
                <c:ptCount val="1"/>
                <c:pt idx="0">
                  <c:v>5.0445809999999813</c:v>
                </c:pt>
              </c:numCache>
            </c:numRef>
          </c:xVal>
          <c:yVal>
            <c:numRef>
              <c:f>'Figure4,5,8'!$R$31</c:f>
              <c:numCache>
                <c:formatCode>General</c:formatCode>
                <c:ptCount val="1"/>
                <c:pt idx="0">
                  <c:v>9.9431818181818267E-3</c:v>
                </c:pt>
              </c:numCache>
            </c:numRef>
          </c:yVal>
        </c:ser>
        <c:ser>
          <c:idx val="3"/>
          <c:order val="1"/>
          <c:tx>
            <c:strRef>
              <c:f>'Figure4,5,8'!$D$32</c:f>
              <c:strCache>
                <c:ptCount val="1"/>
                <c:pt idx="0">
                  <c:v>Urayasu</c:v>
                </c:pt>
              </c:strCache>
            </c:strRef>
          </c:tx>
          <c:spPr>
            <a:ln w="12700">
              <a:noFill/>
            </a:ln>
          </c:spPr>
          <c:marker>
            <c:symbol val="square"/>
            <c:size val="12"/>
            <c:spPr>
              <a:solidFill>
                <a:schemeClr val="accent1"/>
              </a:solidFill>
              <a:ln>
                <a:solidFill>
                  <a:schemeClr val="accent1"/>
                </a:solidFill>
              </a:ln>
            </c:spPr>
          </c:marker>
          <c:dPt>
            <c:idx val="0"/>
            <c:spPr>
              <a:ln w="12700" cap="flat">
                <a:noFill/>
              </a:ln>
            </c:spPr>
          </c:dPt>
          <c:xVal>
            <c:numRef>
              <c:f>'Figure4,5,8'!$F$32</c:f>
              <c:numCache>
                <c:formatCode>0.0_ </c:formatCode>
                <c:ptCount val="1"/>
                <c:pt idx="0">
                  <c:v>5.1418470000000003</c:v>
                </c:pt>
              </c:numCache>
            </c:numRef>
          </c:xVal>
          <c:yVal>
            <c:numRef>
              <c:f>'Figure4,5,8'!$R$32</c:f>
              <c:numCache>
                <c:formatCode>General</c:formatCode>
                <c:ptCount val="1"/>
                <c:pt idx="0">
                  <c:v>0.11168708765315741</c:v>
                </c:pt>
              </c:numCache>
            </c:numRef>
          </c:yVal>
          <c:smooth val="1"/>
        </c:ser>
        <c:ser>
          <c:idx val="17"/>
          <c:order val="2"/>
          <c:tx>
            <c:strRef>
              <c:f>'Figure4,5,8'!$D$33</c:f>
              <c:strCache>
                <c:ptCount val="1"/>
                <c:pt idx="0">
                  <c:v>Katori</c:v>
                </c:pt>
              </c:strCache>
            </c:strRef>
          </c:tx>
          <c:spPr>
            <a:ln>
              <a:noFill/>
            </a:ln>
          </c:spPr>
          <c:marker>
            <c:symbol val="diamond"/>
            <c:size val="12"/>
            <c:spPr>
              <a:noFill/>
              <a:ln>
                <a:solidFill>
                  <a:schemeClr val="accent1"/>
                </a:solidFill>
              </a:ln>
            </c:spPr>
          </c:marker>
          <c:xVal>
            <c:numRef>
              <c:f>'Figure4,5,8'!$F$33</c:f>
              <c:numCache>
                <c:formatCode>0.0_ </c:formatCode>
                <c:ptCount val="1"/>
                <c:pt idx="0">
                  <c:v>5.2</c:v>
                </c:pt>
              </c:numCache>
            </c:numRef>
          </c:xVal>
          <c:yVal>
            <c:numRef>
              <c:f>'Figure4,5,8'!$R$33</c:f>
              <c:numCache>
                <c:formatCode>General</c:formatCode>
                <c:ptCount val="1"/>
                <c:pt idx="0">
                  <c:v>8.1761006289308172E-2</c:v>
                </c:pt>
              </c:numCache>
            </c:numRef>
          </c:yVal>
        </c:ser>
        <c:ser>
          <c:idx val="5"/>
          <c:order val="3"/>
          <c:tx>
            <c:strRef>
              <c:f>'Figure4,5,8'!$D$35</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'Figure4,5,8'!$F$35</c:f>
              <c:numCache>
                <c:formatCode>0.0_ </c:formatCode>
                <c:ptCount val="1"/>
                <c:pt idx="0">
                  <c:v>5.1198990000000002</c:v>
                </c:pt>
              </c:numCache>
            </c:numRef>
          </c:xVal>
          <c:yVal>
            <c:numRef>
              <c:f>'Figure4,5,8'!$R$35</c:f>
              <c:numCache>
                <c:formatCode>General</c:formatCode>
                <c:ptCount val="1"/>
                <c:pt idx="0">
                  <c:v>2.4543946932006644E-4</c:v>
                </c:pt>
              </c:numCache>
            </c:numRef>
          </c:yVal>
        </c:ser>
        <c:ser>
          <c:idx val="4"/>
          <c:order val="4"/>
          <c:tx>
            <c:strRef>
              <c:f>'Figure4,5,8'!$D$36</c:f>
              <c:strCache>
                <c:ptCount val="1"/>
                <c:pt idx="0">
                  <c:v>Chiba, Chuo</c:v>
                </c:pt>
              </c:strCache>
            </c:strRef>
          </c:tx>
          <c:spPr>
            <a:ln w="12700">
              <a:noFill/>
            </a:ln>
          </c:spPr>
          <c:marker>
            <c:symbol val="dot"/>
            <c:size val="12"/>
            <c:spPr>
              <a:solidFill>
                <a:schemeClr val="accent1"/>
              </a:solidFill>
              <a:ln>
                <a:solidFill>
                  <a:schemeClr val="accent1"/>
                </a:solidFill>
              </a:ln>
            </c:spPr>
          </c:marker>
          <c:xVal>
            <c:numRef>
              <c:f>'Figure4,5,8'!$F$36</c:f>
              <c:numCache>
                <c:formatCode>0.0_ </c:formatCode>
                <c:ptCount val="1"/>
                <c:pt idx="0">
                  <c:v>5.0261169999999842</c:v>
                </c:pt>
              </c:numCache>
            </c:numRef>
          </c:xVal>
          <c:yVal>
            <c:numRef>
              <c:f>'Figure4,5,8'!$R$36</c:f>
              <c:numCache>
                <c:formatCode>General</c:formatCode>
                <c:ptCount val="1"/>
                <c:pt idx="0">
                  <c:v>2.8125964803951829E-2</c:v>
                </c:pt>
              </c:numCache>
            </c:numRef>
          </c:yVal>
        </c:ser>
        <c:ser>
          <c:idx val="0"/>
          <c:order val="5"/>
          <c:tx>
            <c:strRef>
              <c:f>'Figure4,5,8'!$D$37</c:f>
              <c:strCache>
                <c:ptCount val="1"/>
                <c:pt idx="0">
                  <c:v>Chiba, Nanbu</c:v>
                </c:pt>
              </c:strCache>
            </c:strRef>
          </c:tx>
          <c:spPr>
            <a:ln w="12700">
              <a:noFill/>
            </a:ln>
          </c:spPr>
          <c:marker>
            <c:symbol val="triangle"/>
            <c:size val="12"/>
            <c:spPr>
              <a:solidFill>
                <a:schemeClr val="accent1"/>
              </a:solidFill>
              <a:ln>
                <a:solidFill>
                  <a:schemeClr val="accent1">
                    <a:alpha val="50000"/>
                  </a:schemeClr>
                </a:solidFill>
              </a:ln>
            </c:spPr>
          </c:marker>
          <c:xVal>
            <c:numRef>
              <c:f>'Figure4,5,8'!$F$37</c:f>
              <c:numCache>
                <c:formatCode>0.0_ </c:formatCode>
                <c:ptCount val="1"/>
                <c:pt idx="0">
                  <c:v>5.0261169999999842</c:v>
                </c:pt>
              </c:numCache>
            </c:numRef>
          </c:xVal>
          <c:yVal>
            <c:numRef>
              <c:f>'Figure4,5,8'!$R$37</c:f>
              <c:numCache>
                <c:formatCode>General</c:formatCode>
                <c:ptCount val="1"/>
                <c:pt idx="0">
                  <c:v>0</c:v>
                </c:pt>
              </c:numCache>
            </c:numRef>
          </c:yVal>
        </c:ser>
        <c:ser>
          <c:idx val="7"/>
          <c:order val="6"/>
          <c:tx>
            <c:strRef>
              <c:f>'Figure4,5,8'!$D$38</c:f>
              <c:strCache>
                <c:ptCount val="1"/>
                <c:pt idx="0">
                  <c:v>Chiba, Inba</c:v>
                </c:pt>
              </c:strCache>
            </c:strRef>
          </c:tx>
          <c:spPr>
            <a:ln w="28575">
              <a:noFill/>
            </a:ln>
          </c:spPr>
          <c:marker>
            <c:symbol val="star"/>
            <c:size val="12"/>
            <c:spPr>
              <a:noFill/>
              <a:ln>
                <a:solidFill>
                  <a:schemeClr val="accent1"/>
                </a:solidFill>
              </a:ln>
            </c:spPr>
          </c:marker>
          <c:xVal>
            <c:numRef>
              <c:f>'Figure4,5,8'!$F$38</c:f>
              <c:numCache>
                <c:formatCode>0.0_ </c:formatCode>
                <c:ptCount val="1"/>
                <c:pt idx="0">
                  <c:v>5.0261169999999842</c:v>
                </c:pt>
              </c:numCache>
            </c:numRef>
          </c:xVal>
          <c:yVal>
            <c:numRef>
              <c:f>'Figure4,5,8'!$R$38</c:f>
              <c:numCache>
                <c:formatCode>General</c:formatCode>
                <c:ptCount val="1"/>
                <c:pt idx="0">
                  <c:v>3.9088449099229806E-3</c:v>
                </c:pt>
              </c:numCache>
            </c:numRef>
          </c:yVal>
        </c:ser>
        <c:ser>
          <c:idx val="22"/>
          <c:order val="7"/>
          <c:tx>
            <c:strRef>
              <c:f>'Figure4,5,8'!$D$39</c:f>
              <c:strCache>
                <c:ptCount val="1"/>
                <c:pt idx="0">
                  <c:v>Narashino</c:v>
                </c:pt>
              </c:strCache>
            </c:strRef>
          </c:tx>
          <c:spPr>
            <a:ln w="28575">
              <a:noFill/>
            </a:ln>
          </c:spPr>
          <c:marker>
            <c:symbol val="circle"/>
            <c:size val="12"/>
            <c:spPr>
              <a:solidFill>
                <a:srgbClr val="4F81BD"/>
              </a:solidFill>
              <a:ln>
                <a:solidFill>
                  <a:srgbClr val="4F81BD"/>
                </a:solidFill>
              </a:ln>
            </c:spPr>
          </c:marker>
          <c:xVal>
            <c:numRef>
              <c:f>'Figure4,5,8'!$F$39</c:f>
              <c:numCache>
                <c:formatCode>0.0_);[Red]\(0.0\)</c:formatCode>
                <c:ptCount val="1"/>
                <c:pt idx="0">
                  <c:v>5.2</c:v>
                </c:pt>
              </c:numCache>
            </c:numRef>
          </c:xVal>
          <c:yVal>
            <c:numRef>
              <c:f>'Figure4,5,8'!$R$39</c:f>
              <c:numCache>
                <c:formatCode>General</c:formatCode>
                <c:ptCount val="1"/>
                <c:pt idx="0">
                  <c:v>5.8823529411764714E-3</c:v>
                </c:pt>
              </c:numCache>
            </c:numRef>
          </c:yVal>
        </c:ser>
        <c:ser>
          <c:idx val="8"/>
          <c:order val="8"/>
          <c:tx>
            <c:strRef>
              <c:f>'Figure4,5,8'!$D$40</c:f>
              <c:strCache>
                <c:ptCount val="1"/>
                <c:pt idx="0">
                  <c:v>Funabashi, Takase</c:v>
                </c:pt>
              </c:strCache>
            </c:strRef>
          </c:tx>
          <c:spPr>
            <a:ln w="12700">
              <a:noFill/>
            </a:ln>
          </c:spPr>
          <c:marker>
            <c:symbol val="triangle"/>
            <c:size val="12"/>
            <c:spPr>
              <a:noFill/>
              <a:ln>
                <a:solidFill>
                  <a:schemeClr val="accent1"/>
                </a:solidFill>
              </a:ln>
            </c:spPr>
          </c:marker>
          <c:xVal>
            <c:numRef>
              <c:f>'Figure4,5,8'!$F$40</c:f>
              <c:numCache>
                <c:formatCode>0.0_ </c:formatCode>
                <c:ptCount val="1"/>
                <c:pt idx="0">
                  <c:v>5</c:v>
                </c:pt>
              </c:numCache>
            </c:numRef>
          </c:xVal>
          <c:yVal>
            <c:numRef>
              <c:f>'Figure4,5,8'!$R$40</c:f>
              <c:numCache>
                <c:formatCode>General</c:formatCode>
                <c:ptCount val="1"/>
                <c:pt idx="0">
                  <c:v>2.3714383426030942E-4</c:v>
                </c:pt>
              </c:numCache>
            </c:numRef>
          </c:yVal>
        </c:ser>
        <c:ser>
          <c:idx val="18"/>
          <c:order val="9"/>
          <c:tx>
            <c:strRef>
              <c:f>'Figure4,5,8'!$D$41</c:f>
              <c:strCache>
                <c:ptCount val="1"/>
                <c:pt idx="0">
                  <c:v>Itako, Hinode</c:v>
                </c:pt>
              </c:strCache>
            </c:strRef>
          </c:tx>
          <c:spPr>
            <a:ln w="28575">
              <a:noFill/>
            </a:ln>
          </c:spPr>
          <c:marker>
            <c:symbol val="circle"/>
            <c:size val="12"/>
            <c:spPr>
              <a:solidFill>
                <a:srgbClr val="C0504D">
                  <a:alpha val="25000"/>
                </a:srgbClr>
              </a:solidFill>
              <a:ln>
                <a:solidFill>
                  <a:srgbClr val="C0504D">
                    <a:alpha val="25000"/>
                  </a:srgbClr>
                </a:solidFill>
              </a:ln>
            </c:spPr>
          </c:marker>
          <c:xVal>
            <c:numRef>
              <c:f>'Figure4,5,8'!$F$41</c:f>
              <c:numCache>
                <c:formatCode>General</c:formatCode>
                <c:ptCount val="1"/>
                <c:pt idx="0">
                  <c:v>5.9</c:v>
                </c:pt>
              </c:numCache>
            </c:numRef>
          </c:xVal>
          <c:yVal>
            <c:numRef>
              <c:f>'Figure4,5,8'!$R$41</c:f>
              <c:numCache>
                <c:formatCode>General</c:formatCode>
                <c:ptCount val="1"/>
                <c:pt idx="0">
                  <c:v>0.53819615574174273</c:v>
                </c:pt>
              </c:numCache>
            </c:numRef>
          </c:yVal>
        </c:ser>
        <c:ser>
          <c:idx val="9"/>
          <c:order val="10"/>
          <c:tx>
            <c:strRef>
              <c:f>'Figure4,5,8'!$D$42</c:f>
              <c:strCache>
                <c:ptCount val="1"/>
                <c:pt idx="0">
                  <c:v>Inashiki</c:v>
                </c:pt>
              </c:strCache>
            </c:strRef>
          </c:tx>
          <c:spPr>
            <a:ln w="12700">
              <a:noFill/>
            </a:ln>
          </c:spPr>
          <c:marker>
            <c:symbol val="square"/>
            <c:size val="12"/>
            <c:spPr>
              <a:noFill/>
              <a:ln>
                <a:solidFill>
                  <a:schemeClr val="accent2"/>
                </a:solidFill>
              </a:ln>
            </c:spPr>
          </c:marker>
          <c:xVal>
            <c:numRef>
              <c:f>'Figure4,5,8'!$F$42</c:f>
              <c:numCache>
                <c:formatCode>0.0_ </c:formatCode>
                <c:ptCount val="1"/>
                <c:pt idx="0">
                  <c:v>5.5</c:v>
                </c:pt>
              </c:numCache>
            </c:numRef>
          </c:xVal>
          <c:yVal>
            <c:numRef>
              <c:f>'Figure4,5,8'!$R$42</c:f>
              <c:numCache>
                <c:formatCode>General</c:formatCode>
                <c:ptCount val="1"/>
                <c:pt idx="0">
                  <c:v>3.8361914715956541E-2</c:v>
                </c:pt>
              </c:numCache>
            </c:numRef>
          </c:yVal>
        </c:ser>
        <c:ser>
          <c:idx val="10"/>
          <c:order val="11"/>
          <c:tx>
            <c:strRef>
              <c:f>'Figure4,5,8'!$D$43</c:f>
              <c:strCache>
                <c:ptCount val="1"/>
                <c:pt idx="0">
                  <c:v>Oarai</c:v>
                </c:pt>
              </c:strCache>
            </c:strRef>
          </c:tx>
          <c:spPr>
            <a:ln w="12700">
              <a:noFill/>
            </a:ln>
          </c:spPr>
          <c:marker>
            <c:symbol val="square"/>
            <c:size val="12"/>
            <c:spPr>
              <a:solidFill>
                <a:schemeClr val="accent2"/>
              </a:solidFill>
              <a:ln>
                <a:solidFill>
                  <a:schemeClr val="accent2"/>
                </a:solidFill>
              </a:ln>
            </c:spPr>
          </c:marker>
          <c:xVal>
            <c:numRef>
              <c:f>'Figure4,5,8'!$F$43</c:f>
              <c:numCache>
                <c:formatCode>0.0_ </c:formatCode>
                <c:ptCount val="1"/>
                <c:pt idx="0">
                  <c:v>5.55</c:v>
                </c:pt>
              </c:numCache>
            </c:numRef>
          </c:xVal>
          <c:yVal>
            <c:numRef>
              <c:f>'Figure4,5,8'!$R$43</c:f>
              <c:numCache>
                <c:formatCode>General</c:formatCode>
                <c:ptCount val="1"/>
                <c:pt idx="0">
                  <c:v>3.250544662309382E-3</c:v>
                </c:pt>
              </c:numCache>
            </c:numRef>
          </c:yVal>
        </c:ser>
        <c:ser>
          <c:idx val="11"/>
          <c:order val="12"/>
          <c:tx>
            <c:strRef>
              <c:f>'Figure4,5,8'!$D$44</c:f>
              <c:strCache>
                <c:ptCount val="1"/>
                <c:pt idx="0">
                  <c:v>Omitama</c:v>
                </c:pt>
              </c:strCache>
            </c:strRef>
          </c:tx>
          <c:spPr>
            <a:ln w="12700">
              <a:noFill/>
            </a:ln>
          </c:spPr>
          <c:marker>
            <c:symbol val="diamond"/>
            <c:size val="12"/>
            <c:spPr>
              <a:noFill/>
              <a:ln>
                <a:solidFill>
                  <a:schemeClr val="accent2"/>
                </a:solidFill>
              </a:ln>
            </c:spPr>
          </c:marker>
          <c:xVal>
            <c:numRef>
              <c:f>'Figure4,5,8'!$F$44</c:f>
              <c:numCache>
                <c:formatCode>0.0_ </c:formatCode>
                <c:ptCount val="1"/>
                <c:pt idx="0">
                  <c:v>5.7522830000000003</c:v>
                </c:pt>
              </c:numCache>
            </c:numRef>
          </c:xVal>
          <c:yVal>
            <c:numRef>
              <c:f>'Figure4,5,8'!$R$44</c:f>
              <c:numCache>
                <c:formatCode>General</c:formatCode>
                <c:ptCount val="1"/>
                <c:pt idx="0">
                  <c:v>1.0059136541858759E-2</c:v>
                </c:pt>
              </c:numCache>
            </c:numRef>
          </c:yVal>
        </c:ser>
        <c:ser>
          <c:idx val="12"/>
          <c:order val="13"/>
          <c:tx>
            <c:strRef>
              <c:f>'Figure4,5,8'!$D$45</c:f>
              <c:strCache>
                <c:ptCount val="1"/>
                <c:pt idx="0">
                  <c:v>Kasama, Kasama</c:v>
                </c:pt>
              </c:strCache>
            </c:strRef>
          </c:tx>
          <c:spPr>
            <a:ln>
              <a:noFill/>
            </a:ln>
          </c:spPr>
          <c:marker>
            <c:symbol val="dot"/>
            <c:size val="12"/>
            <c:spPr>
              <a:noFill/>
              <a:ln>
                <a:solidFill>
                  <a:srgbClr val="C0504D"/>
                </a:solidFill>
              </a:ln>
            </c:spPr>
          </c:marker>
          <c:xVal>
            <c:numRef>
              <c:f>'Figure4,5,8'!$F$45</c:f>
              <c:numCache>
                <c:formatCode>0.0_ </c:formatCode>
                <c:ptCount val="1"/>
                <c:pt idx="0">
                  <c:v>5.4</c:v>
                </c:pt>
              </c:numCache>
            </c:numRef>
          </c:xVal>
          <c:yVal>
            <c:numRef>
              <c:f>'Figure4,5,8'!$R$45</c:f>
              <c:numCache>
                <c:formatCode>General</c:formatCode>
                <c:ptCount val="1"/>
                <c:pt idx="0">
                  <c:v>6.487497003056289E-2</c:v>
                </c:pt>
              </c:numCache>
            </c:numRef>
          </c:yVal>
        </c:ser>
        <c:ser>
          <c:idx val="13"/>
          <c:order val="14"/>
          <c:tx>
            <c:strRef>
              <c:f>'Figure4,5,8'!$D$46</c:f>
              <c:strCache>
                <c:ptCount val="1"/>
                <c:pt idx="0">
                  <c:v>Kasama, Tomobe</c:v>
                </c:pt>
              </c:strCache>
            </c:strRef>
          </c:tx>
          <c:spPr>
            <a:ln>
              <a:noFill/>
            </a:ln>
          </c:spPr>
          <c:marker>
            <c:symbol val="triangle"/>
            <c:size val="12"/>
            <c:spPr>
              <a:solidFill>
                <a:srgbClr val="C0504D">
                  <a:alpha val="30000"/>
                </a:srgbClr>
              </a:solidFill>
              <a:ln>
                <a:noFill/>
              </a:ln>
            </c:spPr>
          </c:marker>
          <c:xVal>
            <c:numRef>
              <c:f>'Figure4,5,8'!$F$46</c:f>
              <c:numCache>
                <c:formatCode>0.0_ </c:formatCode>
                <c:ptCount val="1"/>
                <c:pt idx="0">
                  <c:v>5.4</c:v>
                </c:pt>
              </c:numCache>
            </c:numRef>
          </c:xVal>
          <c:yVal>
            <c:numRef>
              <c:f>'Figure4,5,8'!$R$46</c:f>
              <c:numCache>
                <c:formatCode>General</c:formatCode>
                <c:ptCount val="1"/>
                <c:pt idx="0">
                  <c:v>1.1458856950965405E-2</c:v>
                </c:pt>
              </c:numCache>
            </c:numRef>
          </c:yVal>
        </c:ser>
        <c:ser>
          <c:idx val="14"/>
          <c:order val="15"/>
          <c:tx>
            <c:strRef>
              <c:f>'Figure4,5,8'!$D$47</c:f>
              <c:strCache>
                <c:ptCount val="1"/>
                <c:pt idx="0">
                  <c:v>Kasama, Iwama</c:v>
                </c:pt>
              </c:strCache>
            </c:strRef>
          </c:tx>
          <c:spPr>
            <a:ln>
              <a:noFill/>
            </a:ln>
          </c:spPr>
          <c:marker>
            <c:symbol val="x"/>
            <c:size val="12"/>
            <c:spPr>
              <a:ln>
                <a:solidFill>
                  <a:srgbClr val="C0504D"/>
                </a:solidFill>
              </a:ln>
            </c:spPr>
          </c:marker>
          <c:xVal>
            <c:numRef>
              <c:f>'Figure4,5,8'!$F$47</c:f>
              <c:numCache>
                <c:formatCode>0.0_ </c:formatCode>
                <c:ptCount val="1"/>
                <c:pt idx="0">
                  <c:v>5.4</c:v>
                </c:pt>
              </c:numCache>
            </c:numRef>
          </c:xVal>
          <c:yVal>
            <c:numRef>
              <c:f>'Figure4,5,8'!$R$47</c:f>
              <c:numCache>
                <c:formatCode>General</c:formatCode>
                <c:ptCount val="1"/>
                <c:pt idx="0">
                  <c:v>1.2249205326185985E-3</c:v>
                </c:pt>
              </c:numCache>
            </c:numRef>
          </c:yVal>
        </c:ser>
        <c:ser>
          <c:idx val="15"/>
          <c:order val="16"/>
          <c:tx>
            <c:strRef>
              <c:f>'Figure4,5,8'!$D$48</c:f>
              <c:strCache>
                <c:ptCount val="1"/>
                <c:pt idx="0">
                  <c:v>Kashima</c:v>
                </c:pt>
              </c:strCache>
            </c:strRef>
          </c:tx>
          <c:spPr>
            <a:ln>
              <a:noFill/>
            </a:ln>
          </c:spPr>
          <c:marker>
            <c:symbol val="circle"/>
            <c:size val="12"/>
            <c:spPr>
              <a:noFill/>
              <a:ln>
                <a:solidFill>
                  <a:srgbClr val="C0504D"/>
                </a:solidFill>
              </a:ln>
            </c:spPr>
          </c:marker>
          <c:xVal>
            <c:numRef>
              <c:f>'Figure4,5,8'!$F$48</c:f>
              <c:numCache>
                <c:formatCode>0.0_ </c:formatCode>
                <c:ptCount val="1"/>
                <c:pt idx="0">
                  <c:v>5.8</c:v>
                </c:pt>
              </c:numCache>
            </c:numRef>
          </c:xVal>
          <c:yVal>
            <c:numRef>
              <c:f>'Figure4,5,8'!$R$48</c:f>
              <c:numCache>
                <c:formatCode>General</c:formatCode>
                <c:ptCount val="1"/>
                <c:pt idx="0">
                  <c:v>9.0748898678414264E-2</c:v>
                </c:pt>
              </c:numCache>
            </c:numRef>
          </c:yVal>
        </c:ser>
        <c:ser>
          <c:idx val="19"/>
          <c:order val="17"/>
          <c:tx>
            <c:strRef>
              <c:f>'Figure4,5,8'!$D$49</c:f>
              <c:strCache>
                <c:ptCount val="1"/>
                <c:pt idx="0">
                  <c:v>Kamisu</c:v>
                </c:pt>
              </c:strCache>
            </c:strRef>
          </c:tx>
          <c:spPr>
            <a:ln w="28575">
              <a:noFill/>
            </a:ln>
          </c:spPr>
          <c:marker>
            <c:symbol val="circle"/>
            <c:size val="12"/>
            <c:spPr>
              <a:solidFill>
                <a:schemeClr val="accent2"/>
              </a:solidFill>
              <a:ln>
                <a:solidFill>
                  <a:schemeClr val="accent2"/>
                </a:solidFill>
              </a:ln>
            </c:spPr>
          </c:marker>
          <c:xVal>
            <c:numRef>
              <c:f>'Figure4,5,8'!$F$49</c:f>
              <c:numCache>
                <c:formatCode>0.0_ </c:formatCode>
                <c:ptCount val="1"/>
                <c:pt idx="0">
                  <c:v>5.3</c:v>
                </c:pt>
              </c:numCache>
            </c:numRef>
          </c:xVal>
          <c:yVal>
            <c:numRef>
              <c:f>'Figure4,5,8'!$R$49</c:f>
              <c:numCache>
                <c:formatCode>General</c:formatCode>
                <c:ptCount val="1"/>
                <c:pt idx="0">
                  <c:v>6.9709543568464719E-2</c:v>
                </c:pt>
              </c:numCache>
            </c:numRef>
          </c:yVal>
        </c:ser>
        <c:ser>
          <c:idx val="6"/>
          <c:order val="18"/>
          <c:tx>
            <c:strRef>
              <c:f>'Figure4,5,8'!$D$50</c:f>
              <c:strCache>
                <c:ptCount val="1"/>
                <c:pt idx="0">
                  <c:v>Shimotsuma</c:v>
                </c:pt>
              </c:strCache>
            </c:strRef>
          </c:tx>
          <c:spPr>
            <a:ln w="12700">
              <a:noFill/>
            </a:ln>
          </c:spPr>
          <c:marker>
            <c:symbol val="triangle"/>
            <c:size val="12"/>
            <c:spPr>
              <a:noFill/>
              <a:ln>
                <a:solidFill>
                  <a:schemeClr val="accent2"/>
                </a:solidFill>
              </a:ln>
            </c:spPr>
          </c:marker>
          <c:xVal>
            <c:numRef>
              <c:f>'Figure4,5,8'!$F$50</c:f>
              <c:numCache>
                <c:formatCode>0.0_ </c:formatCode>
                <c:ptCount val="1"/>
                <c:pt idx="0">
                  <c:v>5.5814795000000004</c:v>
                </c:pt>
              </c:numCache>
            </c:numRef>
          </c:xVal>
          <c:yVal>
            <c:numRef>
              <c:f>'Figure4,5,8'!$R$50</c:f>
              <c:numCache>
                <c:formatCode>General</c:formatCode>
                <c:ptCount val="1"/>
                <c:pt idx="0">
                  <c:v>1.0416666666666666E-2</c:v>
                </c:pt>
              </c:numCache>
            </c:numRef>
          </c:yVal>
        </c:ser>
        <c:ser>
          <c:idx val="21"/>
          <c:order val="19"/>
          <c:tx>
            <c:strRef>
              <c:f>'Figure4,5,8'!$D$51</c:f>
              <c:strCache>
                <c:ptCount val="1"/>
                <c:pt idx="0">
                  <c:v>Tsukuba</c:v>
                </c:pt>
              </c:strCache>
            </c:strRef>
          </c:tx>
          <c:spPr>
            <a:ln w="28575">
              <a:noFill/>
            </a:ln>
          </c:spPr>
          <c:marker>
            <c:symbol val="triangle"/>
            <c:size val="12"/>
            <c:spPr>
              <a:solidFill>
                <a:schemeClr val="accent2"/>
              </a:solidFill>
              <a:ln>
                <a:solidFill>
                  <a:schemeClr val="accent2"/>
                </a:solidFill>
              </a:ln>
            </c:spPr>
          </c:marker>
          <c:xVal>
            <c:numRef>
              <c:f>'Figure4,5,8'!$F$51</c:f>
              <c:numCache>
                <c:formatCode>0.0_ </c:formatCode>
                <c:ptCount val="1"/>
                <c:pt idx="0">
                  <c:v>5.5</c:v>
                </c:pt>
              </c:numCache>
            </c:numRef>
          </c:xVal>
          <c:yVal>
            <c:numRef>
              <c:f>'Figure4,5,8'!$R$51</c:f>
              <c:numCache>
                <c:formatCode>General</c:formatCode>
                <c:ptCount val="1"/>
                <c:pt idx="0">
                  <c:v>9.95732574679943E-4</c:v>
                </c:pt>
              </c:numCache>
            </c:numRef>
          </c:yVal>
        </c:ser>
        <c:ser>
          <c:idx val="16"/>
          <c:order val="20"/>
          <c:tx>
            <c:strRef>
              <c:f>'Figure4,5,8'!$D$52</c:f>
              <c:strCache>
                <c:ptCount val="1"/>
                <c:pt idx="0">
                  <c:v>Hitachinaka</c:v>
                </c:pt>
              </c:strCache>
            </c:strRef>
          </c:tx>
          <c:spPr>
            <a:ln w="28575">
              <a:noFill/>
            </a:ln>
          </c:spPr>
          <c:marker>
            <c:symbol val="star"/>
            <c:size val="12"/>
            <c:spPr>
              <a:ln>
                <a:solidFill>
                  <a:schemeClr val="accent2"/>
                </a:solidFill>
              </a:ln>
            </c:spPr>
          </c:marker>
          <c:xVal>
            <c:numRef>
              <c:f>'Figure4,5,8'!$F$52</c:f>
              <c:numCache>
                <c:formatCode>0.0_);[Red]\(0.0\)</c:formatCode>
                <c:ptCount val="1"/>
                <c:pt idx="0">
                  <c:v>5.7369035000000004</c:v>
                </c:pt>
              </c:numCache>
            </c:numRef>
          </c:xVal>
          <c:yVal>
            <c:numRef>
              <c:f>'Figure4,5,8'!$R$52</c:f>
              <c:numCache>
                <c:formatCode>General</c:formatCode>
                <c:ptCount val="1"/>
                <c:pt idx="0">
                  <c:v>2.2831545559400403E-2</c:v>
                </c:pt>
              </c:numCache>
            </c:numRef>
          </c:yVal>
        </c:ser>
        <c:ser>
          <c:idx val="1"/>
          <c:order val="21"/>
          <c:tx>
            <c:strRef>
              <c:f>'Figure4,5,8'!$D$53</c:f>
              <c:strCache>
                <c:ptCount val="1"/>
                <c:pt idx="0">
                  <c:v>Hokota</c:v>
                </c:pt>
              </c:strCache>
            </c:strRef>
          </c:tx>
          <c:spPr>
            <a:ln w="12700">
              <a:noFill/>
            </a:ln>
          </c:spPr>
          <c:marker>
            <c:symbol val="square"/>
            <c:size val="12"/>
            <c:spPr>
              <a:solidFill>
                <a:srgbClr val="C0504D">
                  <a:alpha val="30000"/>
                </a:srgbClr>
              </a:solidFill>
              <a:ln>
                <a:solidFill>
                  <a:srgbClr val="C0504D">
                    <a:alpha val="30000"/>
                  </a:srgbClr>
                </a:solidFill>
              </a:ln>
            </c:spPr>
          </c:marker>
          <c:xVal>
            <c:numRef>
              <c:f>'Figure4,5,8'!$F$53</c:f>
              <c:numCache>
                <c:formatCode>0.0_ </c:formatCode>
                <c:ptCount val="1"/>
                <c:pt idx="0">
                  <c:v>5.8</c:v>
                </c:pt>
              </c:numCache>
            </c:numRef>
          </c:xVal>
          <c:yVal>
            <c:numRef>
              <c:f>'Figure4,5,8'!$R$53</c:f>
              <c:numCache>
                <c:formatCode>General</c:formatCode>
                <c:ptCount val="1"/>
                <c:pt idx="0">
                  <c:v>4.1176470588235294E-2</c:v>
                </c:pt>
              </c:numCache>
            </c:numRef>
          </c:yVal>
        </c:ser>
        <c:ser>
          <c:idx val="20"/>
          <c:order val="22"/>
          <c:tx>
            <c:strRef>
              <c:f>'Figure4,5,8'!$D$55</c:f>
              <c:strCache>
                <c:ptCount val="1"/>
                <c:pt idx="0">
                  <c:v>Mito</c:v>
                </c:pt>
              </c:strCache>
            </c:strRef>
          </c:tx>
          <c:spPr>
            <a:ln w="28575">
              <a:noFill/>
            </a:ln>
          </c:spPr>
          <c:marker>
            <c:symbol val="dash"/>
            <c:size val="12"/>
            <c:spPr>
              <a:solidFill>
                <a:srgbClr val="C0504D">
                  <a:alpha val="25000"/>
                </a:srgbClr>
              </a:solidFill>
              <a:ln>
                <a:solidFill>
                  <a:srgbClr val="C0504D">
                    <a:alpha val="25000"/>
                  </a:srgbClr>
                </a:solidFill>
              </a:ln>
            </c:spPr>
          </c:marker>
          <c:xVal>
            <c:numRef>
              <c:f>'Figure4,5,8'!$F$55</c:f>
              <c:numCache>
                <c:formatCode>0.0_ </c:formatCode>
                <c:ptCount val="1"/>
                <c:pt idx="0">
                  <c:v>5.7</c:v>
                </c:pt>
              </c:numCache>
            </c:numRef>
          </c:xVal>
          <c:yVal>
            <c:numRef>
              <c:f>'Figure4,5,8'!$R$55</c:f>
              <c:numCache>
                <c:formatCode>General</c:formatCode>
                <c:ptCount val="1"/>
                <c:pt idx="0">
                  <c:v>8.4802197802197801E-3</c:v>
                </c:pt>
              </c:numCache>
            </c:numRef>
          </c:yVal>
        </c:ser>
        <c:axId val="71728512"/>
        <c:axId val="71747072"/>
      </c:scatterChart>
      <c:valAx>
        <c:axId val="71728512"/>
        <c:scaling>
          <c:orientation val="minMax"/>
          <c:max val="6"/>
          <c:min val="4.5"/>
        </c:scaling>
        <c:axPos val="b"/>
        <c:numFmt formatCode="#,##0.0_);\(#,##0.0\)" sourceLinked="0"/>
        <c:majorTickMark val="in"/>
        <c:tickLblPos val="none"/>
        <c:spPr>
          <a:ln>
            <a:solidFill>
              <a:sysClr val="windowText" lastClr="000000"/>
            </a:solidFill>
          </a:ln>
        </c:spPr>
        <c:crossAx val="71747072"/>
        <c:crosses val="autoZero"/>
        <c:crossBetween val="midCat"/>
        <c:majorUnit val="0.5"/>
      </c:valAx>
      <c:valAx>
        <c:axId val="71747072"/>
        <c:scaling>
          <c:orientation val="minMax"/>
          <c:min val="0"/>
        </c:scaling>
        <c:axPos val="l"/>
        <c:numFmt formatCode="0.0_ " sourceLinked="0"/>
        <c:majorTickMark val="in"/>
        <c:tickLblPos val="none"/>
        <c:spPr>
          <a:ln>
            <a:solidFill>
              <a:sysClr val="windowText" lastClr="000000"/>
            </a:solidFill>
          </a:ln>
        </c:spPr>
        <c:crossAx val="71728512"/>
        <c:crosses val="autoZero"/>
        <c:crossBetween val="midCat"/>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
          <c:y val="0"/>
          <c:w val="0.99599639592123579"/>
          <c:h val="0.97482901628816909"/>
        </c:manualLayout>
      </c:layout>
      <c:scatterChart>
        <c:scatterStyle val="lineMarker"/>
        <c:ser>
          <c:idx val="2"/>
          <c:order val="0"/>
          <c:tx>
            <c:strRef>
              <c:f>'Figure4,5,8'!$D$31</c:f>
              <c:strCache>
                <c:ptCount val="1"/>
                <c:pt idx="0">
                  <c:v>Abiko</c:v>
                </c:pt>
              </c:strCache>
            </c:strRef>
          </c:tx>
          <c:spPr>
            <a:ln w="12700">
              <a:noFill/>
            </a:ln>
          </c:spPr>
          <c:marker>
            <c:symbol val="square"/>
            <c:size val="12"/>
            <c:spPr>
              <a:noFill/>
              <a:ln>
                <a:solidFill>
                  <a:schemeClr val="accent1"/>
                </a:solidFill>
              </a:ln>
            </c:spPr>
          </c:marker>
          <c:xVal>
            <c:numRef>
              <c:f>'Figure4,5,8'!$F$31</c:f>
              <c:numCache>
                <c:formatCode>0.0_ </c:formatCode>
                <c:ptCount val="1"/>
                <c:pt idx="0">
                  <c:v>5.0445809999999787</c:v>
                </c:pt>
              </c:numCache>
            </c:numRef>
          </c:xVal>
          <c:yVal>
            <c:numRef>
              <c:f>'Figure4,5,8'!$R$31</c:f>
              <c:numCache>
                <c:formatCode>General</c:formatCode>
                <c:ptCount val="1"/>
                <c:pt idx="0">
                  <c:v>9.9431818181818267E-3</c:v>
                </c:pt>
              </c:numCache>
            </c:numRef>
          </c:yVal>
        </c:ser>
        <c:ser>
          <c:idx val="3"/>
          <c:order val="1"/>
          <c:tx>
            <c:strRef>
              <c:f>'Figure4,5,8'!$D$32</c:f>
              <c:strCache>
                <c:ptCount val="1"/>
                <c:pt idx="0">
                  <c:v>Urayasu</c:v>
                </c:pt>
              </c:strCache>
            </c:strRef>
          </c:tx>
          <c:spPr>
            <a:ln w="12700">
              <a:noFill/>
            </a:ln>
          </c:spPr>
          <c:marker>
            <c:symbol val="square"/>
            <c:size val="12"/>
            <c:spPr>
              <a:solidFill>
                <a:schemeClr val="accent1"/>
              </a:solidFill>
              <a:ln>
                <a:solidFill>
                  <a:schemeClr val="accent1"/>
                </a:solidFill>
              </a:ln>
            </c:spPr>
          </c:marker>
          <c:dPt>
            <c:idx val="0"/>
            <c:spPr>
              <a:ln w="12700" cap="flat">
                <a:noFill/>
              </a:ln>
            </c:spPr>
          </c:dPt>
          <c:xVal>
            <c:numRef>
              <c:f>'Figure4,5,8'!$F$32</c:f>
              <c:numCache>
                <c:formatCode>0.0_ </c:formatCode>
                <c:ptCount val="1"/>
                <c:pt idx="0">
                  <c:v>5.1418470000000003</c:v>
                </c:pt>
              </c:numCache>
            </c:numRef>
          </c:xVal>
          <c:yVal>
            <c:numRef>
              <c:f>'Figure4,5,8'!$R$32</c:f>
              <c:numCache>
                <c:formatCode>General</c:formatCode>
                <c:ptCount val="1"/>
                <c:pt idx="0">
                  <c:v>0.11168708765315741</c:v>
                </c:pt>
              </c:numCache>
            </c:numRef>
          </c:yVal>
          <c:smooth val="1"/>
        </c:ser>
        <c:ser>
          <c:idx val="17"/>
          <c:order val="2"/>
          <c:tx>
            <c:strRef>
              <c:f>'Figure4,5,8'!$D$33</c:f>
              <c:strCache>
                <c:ptCount val="1"/>
                <c:pt idx="0">
                  <c:v>Katori</c:v>
                </c:pt>
              </c:strCache>
            </c:strRef>
          </c:tx>
          <c:spPr>
            <a:ln>
              <a:noFill/>
            </a:ln>
          </c:spPr>
          <c:marker>
            <c:symbol val="diamond"/>
            <c:size val="12"/>
            <c:spPr>
              <a:noFill/>
              <a:ln>
                <a:solidFill>
                  <a:schemeClr val="accent1"/>
                </a:solidFill>
              </a:ln>
            </c:spPr>
          </c:marker>
          <c:xVal>
            <c:numRef>
              <c:f>'Figure4,5,8'!$F$33</c:f>
              <c:numCache>
                <c:formatCode>0.0_ </c:formatCode>
                <c:ptCount val="1"/>
                <c:pt idx="0">
                  <c:v>5.2</c:v>
                </c:pt>
              </c:numCache>
            </c:numRef>
          </c:xVal>
          <c:yVal>
            <c:numRef>
              <c:f>'Figure4,5,8'!$R$33</c:f>
              <c:numCache>
                <c:formatCode>General</c:formatCode>
                <c:ptCount val="1"/>
                <c:pt idx="0">
                  <c:v>8.1761006289308172E-2</c:v>
                </c:pt>
              </c:numCache>
            </c:numRef>
          </c:yVal>
        </c:ser>
        <c:ser>
          <c:idx val="5"/>
          <c:order val="3"/>
          <c:tx>
            <c:strRef>
              <c:f>'Figure4,5,8'!$D$35</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'Figure4,5,8'!$F$35</c:f>
              <c:numCache>
                <c:formatCode>0.0_ </c:formatCode>
                <c:ptCount val="1"/>
                <c:pt idx="0">
                  <c:v>5.1198990000000002</c:v>
                </c:pt>
              </c:numCache>
            </c:numRef>
          </c:xVal>
          <c:yVal>
            <c:numRef>
              <c:f>'Figure4,5,8'!$R$35</c:f>
              <c:numCache>
                <c:formatCode>General</c:formatCode>
                <c:ptCount val="1"/>
                <c:pt idx="0">
                  <c:v>2.4543946932006644E-4</c:v>
                </c:pt>
              </c:numCache>
            </c:numRef>
          </c:yVal>
        </c:ser>
        <c:ser>
          <c:idx val="4"/>
          <c:order val="4"/>
          <c:tx>
            <c:strRef>
              <c:f>'Figure4,5,8'!$D$36</c:f>
              <c:strCache>
                <c:ptCount val="1"/>
                <c:pt idx="0">
                  <c:v>Chiba, Chuo</c:v>
                </c:pt>
              </c:strCache>
            </c:strRef>
          </c:tx>
          <c:spPr>
            <a:ln w="12700">
              <a:noFill/>
            </a:ln>
          </c:spPr>
          <c:marker>
            <c:symbol val="dot"/>
            <c:size val="12"/>
            <c:spPr>
              <a:solidFill>
                <a:schemeClr val="accent1"/>
              </a:solidFill>
              <a:ln>
                <a:solidFill>
                  <a:schemeClr val="accent1"/>
                </a:solidFill>
              </a:ln>
            </c:spPr>
          </c:marker>
          <c:xVal>
            <c:numRef>
              <c:f>'Figure4,5,8'!$F$36</c:f>
              <c:numCache>
                <c:formatCode>0.0_ </c:formatCode>
                <c:ptCount val="1"/>
                <c:pt idx="0">
                  <c:v>5.0261169999999815</c:v>
                </c:pt>
              </c:numCache>
            </c:numRef>
          </c:xVal>
          <c:yVal>
            <c:numRef>
              <c:f>'Figure4,5,8'!$R$36</c:f>
              <c:numCache>
                <c:formatCode>General</c:formatCode>
                <c:ptCount val="1"/>
                <c:pt idx="0">
                  <c:v>2.8125964803951829E-2</c:v>
                </c:pt>
              </c:numCache>
            </c:numRef>
          </c:yVal>
        </c:ser>
        <c:ser>
          <c:idx val="0"/>
          <c:order val="5"/>
          <c:tx>
            <c:strRef>
              <c:f>'Figure4,5,8'!$D$37</c:f>
              <c:strCache>
                <c:ptCount val="1"/>
                <c:pt idx="0">
                  <c:v>Chiba, Nanbu</c:v>
                </c:pt>
              </c:strCache>
            </c:strRef>
          </c:tx>
          <c:spPr>
            <a:ln w="12700">
              <a:noFill/>
            </a:ln>
          </c:spPr>
          <c:marker>
            <c:symbol val="triangle"/>
            <c:size val="12"/>
            <c:spPr>
              <a:solidFill>
                <a:schemeClr val="accent1"/>
              </a:solidFill>
              <a:ln>
                <a:solidFill>
                  <a:schemeClr val="accent1">
                    <a:alpha val="50000"/>
                  </a:schemeClr>
                </a:solidFill>
              </a:ln>
            </c:spPr>
          </c:marker>
          <c:xVal>
            <c:numRef>
              <c:f>'Figure4,5,8'!$F$37</c:f>
              <c:numCache>
                <c:formatCode>0.0_ </c:formatCode>
                <c:ptCount val="1"/>
                <c:pt idx="0">
                  <c:v>5.0261169999999815</c:v>
                </c:pt>
              </c:numCache>
            </c:numRef>
          </c:xVal>
          <c:yVal>
            <c:numRef>
              <c:f>'Figure4,5,8'!$R$37</c:f>
              <c:numCache>
                <c:formatCode>General</c:formatCode>
                <c:ptCount val="1"/>
                <c:pt idx="0">
                  <c:v>0</c:v>
                </c:pt>
              </c:numCache>
            </c:numRef>
          </c:yVal>
        </c:ser>
        <c:ser>
          <c:idx val="7"/>
          <c:order val="6"/>
          <c:tx>
            <c:strRef>
              <c:f>'Figure4,5,8'!$D$38</c:f>
              <c:strCache>
                <c:ptCount val="1"/>
                <c:pt idx="0">
                  <c:v>Chiba, Inba</c:v>
                </c:pt>
              </c:strCache>
            </c:strRef>
          </c:tx>
          <c:spPr>
            <a:ln w="28575">
              <a:noFill/>
            </a:ln>
          </c:spPr>
          <c:marker>
            <c:symbol val="star"/>
            <c:size val="12"/>
            <c:spPr>
              <a:noFill/>
              <a:ln>
                <a:solidFill>
                  <a:schemeClr val="accent1"/>
                </a:solidFill>
              </a:ln>
            </c:spPr>
          </c:marker>
          <c:xVal>
            <c:numRef>
              <c:f>'Figure4,5,8'!$F$38</c:f>
              <c:numCache>
                <c:formatCode>0.0_ </c:formatCode>
                <c:ptCount val="1"/>
                <c:pt idx="0">
                  <c:v>5.0261169999999815</c:v>
                </c:pt>
              </c:numCache>
            </c:numRef>
          </c:xVal>
          <c:yVal>
            <c:numRef>
              <c:f>'Figure4,5,8'!$R$38</c:f>
              <c:numCache>
                <c:formatCode>General</c:formatCode>
                <c:ptCount val="1"/>
                <c:pt idx="0">
                  <c:v>3.9088449099229806E-3</c:v>
                </c:pt>
              </c:numCache>
            </c:numRef>
          </c:yVal>
        </c:ser>
        <c:ser>
          <c:idx val="22"/>
          <c:order val="7"/>
          <c:tx>
            <c:strRef>
              <c:f>'Figure4,5,8'!$D$39</c:f>
              <c:strCache>
                <c:ptCount val="1"/>
                <c:pt idx="0">
                  <c:v>Narashino</c:v>
                </c:pt>
              </c:strCache>
            </c:strRef>
          </c:tx>
          <c:spPr>
            <a:ln w="28575">
              <a:noFill/>
            </a:ln>
          </c:spPr>
          <c:marker>
            <c:symbol val="circle"/>
            <c:size val="12"/>
            <c:spPr>
              <a:solidFill>
                <a:srgbClr val="4F81BD"/>
              </a:solidFill>
              <a:ln>
                <a:solidFill>
                  <a:srgbClr val="4F81BD"/>
                </a:solidFill>
              </a:ln>
            </c:spPr>
          </c:marker>
          <c:xVal>
            <c:numRef>
              <c:f>'Figure4,5,8'!$F$39</c:f>
              <c:numCache>
                <c:formatCode>0.0_);[Red]\(0.0\)</c:formatCode>
                <c:ptCount val="1"/>
                <c:pt idx="0">
                  <c:v>5.2</c:v>
                </c:pt>
              </c:numCache>
            </c:numRef>
          </c:xVal>
          <c:yVal>
            <c:numRef>
              <c:f>'Figure4,5,8'!$R$39</c:f>
              <c:numCache>
                <c:formatCode>General</c:formatCode>
                <c:ptCount val="1"/>
                <c:pt idx="0">
                  <c:v>5.8823529411764714E-3</c:v>
                </c:pt>
              </c:numCache>
            </c:numRef>
          </c:yVal>
        </c:ser>
        <c:ser>
          <c:idx val="8"/>
          <c:order val="8"/>
          <c:tx>
            <c:strRef>
              <c:f>'Figure4,5,8'!$D$40</c:f>
              <c:strCache>
                <c:ptCount val="1"/>
                <c:pt idx="0">
                  <c:v>Funabashi, Takase</c:v>
                </c:pt>
              </c:strCache>
            </c:strRef>
          </c:tx>
          <c:spPr>
            <a:ln w="12700">
              <a:noFill/>
            </a:ln>
          </c:spPr>
          <c:marker>
            <c:symbol val="triangle"/>
            <c:size val="12"/>
            <c:spPr>
              <a:noFill/>
              <a:ln>
                <a:solidFill>
                  <a:schemeClr val="accent1"/>
                </a:solidFill>
              </a:ln>
            </c:spPr>
          </c:marker>
          <c:xVal>
            <c:numRef>
              <c:f>'Figure4,5,8'!$F$40</c:f>
              <c:numCache>
                <c:formatCode>0.0_ </c:formatCode>
                <c:ptCount val="1"/>
                <c:pt idx="0">
                  <c:v>5</c:v>
                </c:pt>
              </c:numCache>
            </c:numRef>
          </c:xVal>
          <c:yVal>
            <c:numRef>
              <c:f>'Figure4,5,8'!$R$40</c:f>
              <c:numCache>
                <c:formatCode>General</c:formatCode>
                <c:ptCount val="1"/>
                <c:pt idx="0">
                  <c:v>2.3714383426030942E-4</c:v>
                </c:pt>
              </c:numCache>
            </c:numRef>
          </c:yVal>
        </c:ser>
        <c:ser>
          <c:idx val="18"/>
          <c:order val="9"/>
          <c:tx>
            <c:strRef>
              <c:f>'Figure4,5,8'!$D$41</c:f>
              <c:strCache>
                <c:ptCount val="1"/>
                <c:pt idx="0">
                  <c:v>Itako, Hinode</c:v>
                </c:pt>
              </c:strCache>
            </c:strRef>
          </c:tx>
          <c:spPr>
            <a:ln w="28575">
              <a:noFill/>
            </a:ln>
          </c:spPr>
          <c:marker>
            <c:symbol val="circle"/>
            <c:size val="12"/>
            <c:spPr>
              <a:solidFill>
                <a:srgbClr val="C0504D">
                  <a:alpha val="25000"/>
                </a:srgbClr>
              </a:solidFill>
              <a:ln>
                <a:solidFill>
                  <a:srgbClr val="C0504D">
                    <a:alpha val="25000"/>
                  </a:srgbClr>
                </a:solidFill>
              </a:ln>
            </c:spPr>
          </c:marker>
          <c:xVal>
            <c:numRef>
              <c:f>'Figure4,5,8'!$F$41</c:f>
              <c:numCache>
                <c:formatCode>General</c:formatCode>
                <c:ptCount val="1"/>
                <c:pt idx="0">
                  <c:v>5.9</c:v>
                </c:pt>
              </c:numCache>
            </c:numRef>
          </c:xVal>
          <c:yVal>
            <c:numRef>
              <c:f>'Figure4,5,8'!$R$41</c:f>
              <c:numCache>
                <c:formatCode>General</c:formatCode>
                <c:ptCount val="1"/>
                <c:pt idx="0">
                  <c:v>0.5381961557417424</c:v>
                </c:pt>
              </c:numCache>
            </c:numRef>
          </c:yVal>
        </c:ser>
        <c:ser>
          <c:idx val="9"/>
          <c:order val="10"/>
          <c:tx>
            <c:strRef>
              <c:f>'Figure4,5,8'!$D$42</c:f>
              <c:strCache>
                <c:ptCount val="1"/>
                <c:pt idx="0">
                  <c:v>Inashiki</c:v>
                </c:pt>
              </c:strCache>
            </c:strRef>
          </c:tx>
          <c:spPr>
            <a:ln w="12700">
              <a:noFill/>
            </a:ln>
          </c:spPr>
          <c:marker>
            <c:symbol val="square"/>
            <c:size val="12"/>
            <c:spPr>
              <a:noFill/>
              <a:ln>
                <a:solidFill>
                  <a:schemeClr val="accent2"/>
                </a:solidFill>
              </a:ln>
            </c:spPr>
          </c:marker>
          <c:xVal>
            <c:numRef>
              <c:f>'Figure4,5,8'!$F$42</c:f>
              <c:numCache>
                <c:formatCode>0.0_ </c:formatCode>
                <c:ptCount val="1"/>
                <c:pt idx="0">
                  <c:v>5.5</c:v>
                </c:pt>
              </c:numCache>
            </c:numRef>
          </c:xVal>
          <c:yVal>
            <c:numRef>
              <c:f>'Figure4,5,8'!$R$42</c:f>
              <c:numCache>
                <c:formatCode>General</c:formatCode>
                <c:ptCount val="1"/>
                <c:pt idx="0">
                  <c:v>3.8361914715956541E-2</c:v>
                </c:pt>
              </c:numCache>
            </c:numRef>
          </c:yVal>
        </c:ser>
        <c:ser>
          <c:idx val="10"/>
          <c:order val="11"/>
          <c:tx>
            <c:strRef>
              <c:f>'Figure4,5,8'!$D$43</c:f>
              <c:strCache>
                <c:ptCount val="1"/>
                <c:pt idx="0">
                  <c:v>Oarai</c:v>
                </c:pt>
              </c:strCache>
            </c:strRef>
          </c:tx>
          <c:spPr>
            <a:ln w="12700">
              <a:noFill/>
            </a:ln>
          </c:spPr>
          <c:marker>
            <c:symbol val="square"/>
            <c:size val="12"/>
            <c:spPr>
              <a:solidFill>
                <a:schemeClr val="accent2"/>
              </a:solidFill>
              <a:ln>
                <a:solidFill>
                  <a:schemeClr val="accent2"/>
                </a:solidFill>
              </a:ln>
            </c:spPr>
          </c:marker>
          <c:xVal>
            <c:numRef>
              <c:f>'Figure4,5,8'!$F$43</c:f>
              <c:numCache>
                <c:formatCode>0.0_ </c:formatCode>
                <c:ptCount val="1"/>
                <c:pt idx="0">
                  <c:v>5.55</c:v>
                </c:pt>
              </c:numCache>
            </c:numRef>
          </c:xVal>
          <c:yVal>
            <c:numRef>
              <c:f>'Figure4,5,8'!$R$43</c:f>
              <c:numCache>
                <c:formatCode>General</c:formatCode>
                <c:ptCount val="1"/>
                <c:pt idx="0">
                  <c:v>3.2505446623093846E-3</c:v>
                </c:pt>
              </c:numCache>
            </c:numRef>
          </c:yVal>
        </c:ser>
        <c:ser>
          <c:idx val="11"/>
          <c:order val="12"/>
          <c:tx>
            <c:strRef>
              <c:f>'Figure4,5,8'!$D$44</c:f>
              <c:strCache>
                <c:ptCount val="1"/>
                <c:pt idx="0">
                  <c:v>Omitama</c:v>
                </c:pt>
              </c:strCache>
            </c:strRef>
          </c:tx>
          <c:spPr>
            <a:ln w="12700">
              <a:noFill/>
            </a:ln>
          </c:spPr>
          <c:marker>
            <c:symbol val="diamond"/>
            <c:size val="12"/>
            <c:spPr>
              <a:noFill/>
              <a:ln>
                <a:solidFill>
                  <a:schemeClr val="accent2"/>
                </a:solidFill>
              </a:ln>
            </c:spPr>
          </c:marker>
          <c:xVal>
            <c:numRef>
              <c:f>'Figure4,5,8'!$F$44</c:f>
              <c:numCache>
                <c:formatCode>0.0_ </c:formatCode>
                <c:ptCount val="1"/>
                <c:pt idx="0">
                  <c:v>5.7522830000000003</c:v>
                </c:pt>
              </c:numCache>
            </c:numRef>
          </c:xVal>
          <c:yVal>
            <c:numRef>
              <c:f>'Figure4,5,8'!$R$44</c:f>
              <c:numCache>
                <c:formatCode>General</c:formatCode>
                <c:ptCount val="1"/>
                <c:pt idx="0">
                  <c:v>1.0059136541858759E-2</c:v>
                </c:pt>
              </c:numCache>
            </c:numRef>
          </c:yVal>
        </c:ser>
        <c:ser>
          <c:idx val="12"/>
          <c:order val="13"/>
          <c:tx>
            <c:strRef>
              <c:f>'Figure4,5,8'!$D$45</c:f>
              <c:strCache>
                <c:ptCount val="1"/>
                <c:pt idx="0">
                  <c:v>Kasama, Kasama</c:v>
                </c:pt>
              </c:strCache>
            </c:strRef>
          </c:tx>
          <c:spPr>
            <a:ln>
              <a:noFill/>
            </a:ln>
          </c:spPr>
          <c:marker>
            <c:symbol val="dot"/>
            <c:size val="12"/>
            <c:spPr>
              <a:noFill/>
              <a:ln>
                <a:solidFill>
                  <a:srgbClr val="C0504D"/>
                </a:solidFill>
              </a:ln>
            </c:spPr>
          </c:marker>
          <c:xVal>
            <c:numRef>
              <c:f>'Figure4,5,8'!$F$45</c:f>
              <c:numCache>
                <c:formatCode>0.0_ </c:formatCode>
                <c:ptCount val="1"/>
                <c:pt idx="0">
                  <c:v>5.4</c:v>
                </c:pt>
              </c:numCache>
            </c:numRef>
          </c:xVal>
          <c:yVal>
            <c:numRef>
              <c:f>'Figure4,5,8'!$R$45</c:f>
              <c:numCache>
                <c:formatCode>General</c:formatCode>
                <c:ptCount val="1"/>
                <c:pt idx="0">
                  <c:v>6.487497003056289E-2</c:v>
                </c:pt>
              </c:numCache>
            </c:numRef>
          </c:yVal>
        </c:ser>
        <c:ser>
          <c:idx val="13"/>
          <c:order val="14"/>
          <c:tx>
            <c:strRef>
              <c:f>'Figure4,5,8'!$D$46</c:f>
              <c:strCache>
                <c:ptCount val="1"/>
                <c:pt idx="0">
                  <c:v>Kasama, Tomobe</c:v>
                </c:pt>
              </c:strCache>
            </c:strRef>
          </c:tx>
          <c:spPr>
            <a:ln>
              <a:noFill/>
            </a:ln>
          </c:spPr>
          <c:marker>
            <c:symbol val="triangle"/>
            <c:size val="12"/>
            <c:spPr>
              <a:solidFill>
                <a:srgbClr val="C0504D">
                  <a:alpha val="30000"/>
                </a:srgbClr>
              </a:solidFill>
              <a:ln>
                <a:noFill/>
              </a:ln>
            </c:spPr>
          </c:marker>
          <c:xVal>
            <c:numRef>
              <c:f>'Figure4,5,8'!$F$46</c:f>
              <c:numCache>
                <c:formatCode>0.0_ </c:formatCode>
                <c:ptCount val="1"/>
                <c:pt idx="0">
                  <c:v>5.4</c:v>
                </c:pt>
              </c:numCache>
            </c:numRef>
          </c:xVal>
          <c:yVal>
            <c:numRef>
              <c:f>'Figure4,5,8'!$R$46</c:f>
              <c:numCache>
                <c:formatCode>General</c:formatCode>
                <c:ptCount val="1"/>
                <c:pt idx="0">
                  <c:v>1.1458856950965405E-2</c:v>
                </c:pt>
              </c:numCache>
            </c:numRef>
          </c:yVal>
        </c:ser>
        <c:ser>
          <c:idx val="14"/>
          <c:order val="15"/>
          <c:tx>
            <c:strRef>
              <c:f>'Figure4,5,8'!$D$47</c:f>
              <c:strCache>
                <c:ptCount val="1"/>
                <c:pt idx="0">
                  <c:v>Kasama, Iwama</c:v>
                </c:pt>
              </c:strCache>
            </c:strRef>
          </c:tx>
          <c:spPr>
            <a:ln>
              <a:noFill/>
            </a:ln>
          </c:spPr>
          <c:marker>
            <c:symbol val="x"/>
            <c:size val="12"/>
            <c:spPr>
              <a:ln>
                <a:solidFill>
                  <a:srgbClr val="C0504D"/>
                </a:solidFill>
              </a:ln>
            </c:spPr>
          </c:marker>
          <c:xVal>
            <c:numRef>
              <c:f>'Figure4,5,8'!$F$47</c:f>
              <c:numCache>
                <c:formatCode>0.0_ </c:formatCode>
                <c:ptCount val="1"/>
                <c:pt idx="0">
                  <c:v>5.4</c:v>
                </c:pt>
              </c:numCache>
            </c:numRef>
          </c:xVal>
          <c:yVal>
            <c:numRef>
              <c:f>'Figure4,5,8'!$R$47</c:f>
              <c:numCache>
                <c:formatCode>General</c:formatCode>
                <c:ptCount val="1"/>
                <c:pt idx="0">
                  <c:v>1.2249205326185985E-3</c:v>
                </c:pt>
              </c:numCache>
            </c:numRef>
          </c:yVal>
        </c:ser>
        <c:ser>
          <c:idx val="15"/>
          <c:order val="16"/>
          <c:tx>
            <c:strRef>
              <c:f>'Figure4,5,8'!$D$48</c:f>
              <c:strCache>
                <c:ptCount val="1"/>
                <c:pt idx="0">
                  <c:v>Kashima</c:v>
                </c:pt>
              </c:strCache>
            </c:strRef>
          </c:tx>
          <c:spPr>
            <a:ln>
              <a:noFill/>
            </a:ln>
          </c:spPr>
          <c:marker>
            <c:symbol val="circle"/>
            <c:size val="12"/>
            <c:spPr>
              <a:noFill/>
              <a:ln>
                <a:solidFill>
                  <a:srgbClr val="C0504D"/>
                </a:solidFill>
              </a:ln>
            </c:spPr>
          </c:marker>
          <c:xVal>
            <c:numRef>
              <c:f>'Figure4,5,8'!$F$48</c:f>
              <c:numCache>
                <c:formatCode>0.0_ </c:formatCode>
                <c:ptCount val="1"/>
                <c:pt idx="0">
                  <c:v>5.8</c:v>
                </c:pt>
              </c:numCache>
            </c:numRef>
          </c:xVal>
          <c:yVal>
            <c:numRef>
              <c:f>'Figure4,5,8'!$R$48</c:f>
              <c:numCache>
                <c:formatCode>General</c:formatCode>
                <c:ptCount val="1"/>
                <c:pt idx="0">
                  <c:v>9.0748898678414264E-2</c:v>
                </c:pt>
              </c:numCache>
            </c:numRef>
          </c:yVal>
        </c:ser>
        <c:ser>
          <c:idx val="19"/>
          <c:order val="17"/>
          <c:tx>
            <c:strRef>
              <c:f>'Figure4,5,8'!$D$49</c:f>
              <c:strCache>
                <c:ptCount val="1"/>
                <c:pt idx="0">
                  <c:v>Kamisu</c:v>
                </c:pt>
              </c:strCache>
            </c:strRef>
          </c:tx>
          <c:spPr>
            <a:ln w="28575">
              <a:noFill/>
            </a:ln>
          </c:spPr>
          <c:marker>
            <c:symbol val="circle"/>
            <c:size val="12"/>
            <c:spPr>
              <a:solidFill>
                <a:schemeClr val="accent2"/>
              </a:solidFill>
              <a:ln>
                <a:solidFill>
                  <a:schemeClr val="accent2"/>
                </a:solidFill>
              </a:ln>
            </c:spPr>
          </c:marker>
          <c:xVal>
            <c:numRef>
              <c:f>'Figure4,5,8'!$F$49</c:f>
              <c:numCache>
                <c:formatCode>0.0_ </c:formatCode>
                <c:ptCount val="1"/>
                <c:pt idx="0">
                  <c:v>5.3</c:v>
                </c:pt>
              </c:numCache>
            </c:numRef>
          </c:xVal>
          <c:yVal>
            <c:numRef>
              <c:f>'Figure4,5,8'!$R$49</c:f>
              <c:numCache>
                <c:formatCode>General</c:formatCode>
                <c:ptCount val="1"/>
                <c:pt idx="0">
                  <c:v>6.9709543568464719E-2</c:v>
                </c:pt>
              </c:numCache>
            </c:numRef>
          </c:yVal>
        </c:ser>
        <c:ser>
          <c:idx val="6"/>
          <c:order val="18"/>
          <c:tx>
            <c:strRef>
              <c:f>'Figure4,5,8'!$D$50</c:f>
              <c:strCache>
                <c:ptCount val="1"/>
                <c:pt idx="0">
                  <c:v>Shimotsuma</c:v>
                </c:pt>
              </c:strCache>
            </c:strRef>
          </c:tx>
          <c:spPr>
            <a:ln w="12700">
              <a:noFill/>
            </a:ln>
          </c:spPr>
          <c:marker>
            <c:symbol val="triangle"/>
            <c:size val="12"/>
            <c:spPr>
              <a:noFill/>
              <a:ln>
                <a:solidFill>
                  <a:schemeClr val="accent2"/>
                </a:solidFill>
              </a:ln>
            </c:spPr>
          </c:marker>
          <c:xVal>
            <c:numRef>
              <c:f>'Figure4,5,8'!$F$50</c:f>
              <c:numCache>
                <c:formatCode>0.0_ </c:formatCode>
                <c:ptCount val="1"/>
                <c:pt idx="0">
                  <c:v>5.5814795000000004</c:v>
                </c:pt>
              </c:numCache>
            </c:numRef>
          </c:xVal>
          <c:yVal>
            <c:numRef>
              <c:f>'Figure4,5,8'!$R$50</c:f>
              <c:numCache>
                <c:formatCode>General</c:formatCode>
                <c:ptCount val="1"/>
                <c:pt idx="0">
                  <c:v>1.0416666666666666E-2</c:v>
                </c:pt>
              </c:numCache>
            </c:numRef>
          </c:yVal>
        </c:ser>
        <c:ser>
          <c:idx val="21"/>
          <c:order val="19"/>
          <c:tx>
            <c:strRef>
              <c:f>'Figure4,5,8'!$D$51</c:f>
              <c:strCache>
                <c:ptCount val="1"/>
                <c:pt idx="0">
                  <c:v>Tsukuba</c:v>
                </c:pt>
              </c:strCache>
            </c:strRef>
          </c:tx>
          <c:spPr>
            <a:ln w="28575">
              <a:noFill/>
            </a:ln>
          </c:spPr>
          <c:marker>
            <c:symbol val="triangle"/>
            <c:size val="12"/>
            <c:spPr>
              <a:solidFill>
                <a:schemeClr val="accent2"/>
              </a:solidFill>
              <a:ln>
                <a:solidFill>
                  <a:schemeClr val="accent2"/>
                </a:solidFill>
              </a:ln>
            </c:spPr>
          </c:marker>
          <c:xVal>
            <c:numRef>
              <c:f>'Figure4,5,8'!$F$51</c:f>
              <c:numCache>
                <c:formatCode>0.0_ </c:formatCode>
                <c:ptCount val="1"/>
                <c:pt idx="0">
                  <c:v>5.5</c:v>
                </c:pt>
              </c:numCache>
            </c:numRef>
          </c:xVal>
          <c:yVal>
            <c:numRef>
              <c:f>'Figure4,5,8'!$R$51</c:f>
              <c:numCache>
                <c:formatCode>General</c:formatCode>
                <c:ptCount val="1"/>
                <c:pt idx="0">
                  <c:v>9.95732574679943E-4</c:v>
                </c:pt>
              </c:numCache>
            </c:numRef>
          </c:yVal>
        </c:ser>
        <c:ser>
          <c:idx val="16"/>
          <c:order val="20"/>
          <c:tx>
            <c:strRef>
              <c:f>'Figure4,5,8'!$D$52</c:f>
              <c:strCache>
                <c:ptCount val="1"/>
                <c:pt idx="0">
                  <c:v>Hitachinaka</c:v>
                </c:pt>
              </c:strCache>
            </c:strRef>
          </c:tx>
          <c:spPr>
            <a:ln w="28575">
              <a:noFill/>
            </a:ln>
          </c:spPr>
          <c:marker>
            <c:symbol val="star"/>
            <c:size val="12"/>
            <c:spPr>
              <a:ln>
                <a:solidFill>
                  <a:schemeClr val="accent2"/>
                </a:solidFill>
              </a:ln>
            </c:spPr>
          </c:marker>
          <c:xVal>
            <c:numRef>
              <c:f>'Figure4,5,8'!$F$52</c:f>
              <c:numCache>
                <c:formatCode>0.0_);[Red]\(0.0\)</c:formatCode>
                <c:ptCount val="1"/>
                <c:pt idx="0">
                  <c:v>5.7369035000000004</c:v>
                </c:pt>
              </c:numCache>
            </c:numRef>
          </c:xVal>
          <c:yVal>
            <c:numRef>
              <c:f>'Figure4,5,8'!$R$52</c:f>
              <c:numCache>
                <c:formatCode>General</c:formatCode>
                <c:ptCount val="1"/>
                <c:pt idx="0">
                  <c:v>2.2831545559400427E-2</c:v>
                </c:pt>
              </c:numCache>
            </c:numRef>
          </c:yVal>
        </c:ser>
        <c:ser>
          <c:idx val="1"/>
          <c:order val="21"/>
          <c:tx>
            <c:strRef>
              <c:f>'Figure4,5,8'!$D$53</c:f>
              <c:strCache>
                <c:ptCount val="1"/>
                <c:pt idx="0">
                  <c:v>Hokota</c:v>
                </c:pt>
              </c:strCache>
            </c:strRef>
          </c:tx>
          <c:spPr>
            <a:ln w="12700">
              <a:noFill/>
            </a:ln>
          </c:spPr>
          <c:marker>
            <c:symbol val="square"/>
            <c:size val="12"/>
            <c:spPr>
              <a:solidFill>
                <a:srgbClr val="C0504D">
                  <a:alpha val="30000"/>
                </a:srgbClr>
              </a:solidFill>
              <a:ln>
                <a:solidFill>
                  <a:srgbClr val="C0504D">
                    <a:alpha val="30000"/>
                  </a:srgbClr>
                </a:solidFill>
              </a:ln>
            </c:spPr>
          </c:marker>
          <c:xVal>
            <c:numRef>
              <c:f>'Figure4,5,8'!$F$53</c:f>
              <c:numCache>
                <c:formatCode>0.0_ </c:formatCode>
                <c:ptCount val="1"/>
                <c:pt idx="0">
                  <c:v>5.8</c:v>
                </c:pt>
              </c:numCache>
            </c:numRef>
          </c:xVal>
          <c:yVal>
            <c:numRef>
              <c:f>'Figure4,5,8'!$R$53</c:f>
              <c:numCache>
                <c:formatCode>General</c:formatCode>
                <c:ptCount val="1"/>
                <c:pt idx="0">
                  <c:v>4.1176470588235294E-2</c:v>
                </c:pt>
              </c:numCache>
            </c:numRef>
          </c:yVal>
        </c:ser>
        <c:ser>
          <c:idx val="20"/>
          <c:order val="22"/>
          <c:tx>
            <c:strRef>
              <c:f>'Figure4,5,8'!$D$55</c:f>
              <c:strCache>
                <c:ptCount val="1"/>
                <c:pt idx="0">
                  <c:v>Mito</c:v>
                </c:pt>
              </c:strCache>
            </c:strRef>
          </c:tx>
          <c:spPr>
            <a:ln w="28575">
              <a:noFill/>
            </a:ln>
          </c:spPr>
          <c:marker>
            <c:symbol val="dash"/>
            <c:size val="12"/>
            <c:spPr>
              <a:solidFill>
                <a:srgbClr val="C0504D">
                  <a:alpha val="25000"/>
                </a:srgbClr>
              </a:solidFill>
              <a:ln>
                <a:solidFill>
                  <a:srgbClr val="C0504D">
                    <a:alpha val="25000"/>
                  </a:srgbClr>
                </a:solidFill>
              </a:ln>
            </c:spPr>
          </c:marker>
          <c:xVal>
            <c:numRef>
              <c:f>'Figure4,5,8'!$F$55</c:f>
              <c:numCache>
                <c:formatCode>0.0_ </c:formatCode>
                <c:ptCount val="1"/>
                <c:pt idx="0">
                  <c:v>5.7</c:v>
                </c:pt>
              </c:numCache>
            </c:numRef>
          </c:xVal>
          <c:yVal>
            <c:numRef>
              <c:f>'Figure4,5,8'!$R$55</c:f>
              <c:numCache>
                <c:formatCode>General</c:formatCode>
                <c:ptCount val="1"/>
                <c:pt idx="0">
                  <c:v>8.4802197802197801E-3</c:v>
                </c:pt>
              </c:numCache>
            </c:numRef>
          </c:yVal>
        </c:ser>
        <c:axId val="71960448"/>
        <c:axId val="71970816"/>
      </c:scatterChart>
      <c:valAx>
        <c:axId val="71960448"/>
        <c:scaling>
          <c:orientation val="minMax"/>
          <c:max val="6"/>
          <c:min val="4.5"/>
        </c:scaling>
        <c:axPos val="b"/>
        <c:numFmt formatCode="#,##0.0_);\(#,##0.0\)" sourceLinked="0"/>
        <c:majorTickMark val="in"/>
        <c:tickLblPos val="none"/>
        <c:spPr>
          <a:ln>
            <a:solidFill>
              <a:sysClr val="windowText" lastClr="000000"/>
            </a:solidFill>
          </a:ln>
        </c:spPr>
        <c:crossAx val="71970816"/>
        <c:crosses val="autoZero"/>
        <c:crossBetween val="midCat"/>
        <c:majorUnit val="0.5"/>
      </c:valAx>
      <c:valAx>
        <c:axId val="71970816"/>
        <c:scaling>
          <c:orientation val="minMax"/>
          <c:min val="0"/>
        </c:scaling>
        <c:axPos val="l"/>
        <c:numFmt formatCode="0.0_ " sourceLinked="0"/>
        <c:majorTickMark val="in"/>
        <c:tickLblPos val="none"/>
        <c:spPr>
          <a:ln>
            <a:solidFill>
              <a:sysClr val="windowText" lastClr="000000"/>
            </a:solidFill>
          </a:ln>
        </c:spPr>
        <c:crossAx val="71960448"/>
        <c:crosses val="autoZero"/>
        <c:crossBetween val="midCat"/>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
          <c:y val="0"/>
          <c:w val="0.99599639592123579"/>
          <c:h val="0.97482901628816909"/>
        </c:manualLayout>
      </c:layout>
      <c:scatterChart>
        <c:scatterStyle val="lineMarker"/>
        <c:ser>
          <c:idx val="2"/>
          <c:order val="0"/>
          <c:tx>
            <c:strRef>
              <c:f>'Figure4,5,8'!$D$31</c:f>
              <c:strCache>
                <c:ptCount val="1"/>
                <c:pt idx="0">
                  <c:v>Abiko</c:v>
                </c:pt>
              </c:strCache>
            </c:strRef>
          </c:tx>
          <c:spPr>
            <a:ln w="12700">
              <a:noFill/>
            </a:ln>
          </c:spPr>
          <c:marker>
            <c:symbol val="square"/>
            <c:size val="12"/>
            <c:spPr>
              <a:noFill/>
              <a:ln>
                <a:solidFill>
                  <a:schemeClr val="accent1"/>
                </a:solidFill>
              </a:ln>
            </c:spPr>
          </c:marker>
          <c:xVal>
            <c:numRef>
              <c:f>'Figure4,5,8'!$F$31</c:f>
              <c:numCache>
                <c:formatCode>0.0_ </c:formatCode>
                <c:ptCount val="1"/>
                <c:pt idx="0">
                  <c:v>5.0445809999999787</c:v>
                </c:pt>
              </c:numCache>
            </c:numRef>
          </c:xVal>
          <c:yVal>
            <c:numRef>
              <c:f>'Figure4,5,8'!$R$31</c:f>
              <c:numCache>
                <c:formatCode>General</c:formatCode>
                <c:ptCount val="1"/>
                <c:pt idx="0">
                  <c:v>9.9431818181818267E-3</c:v>
                </c:pt>
              </c:numCache>
            </c:numRef>
          </c:yVal>
        </c:ser>
        <c:ser>
          <c:idx val="3"/>
          <c:order val="1"/>
          <c:tx>
            <c:strRef>
              <c:f>'Figure4,5,8'!$D$32</c:f>
              <c:strCache>
                <c:ptCount val="1"/>
                <c:pt idx="0">
                  <c:v>Urayasu</c:v>
                </c:pt>
              </c:strCache>
            </c:strRef>
          </c:tx>
          <c:spPr>
            <a:ln w="12700">
              <a:noFill/>
            </a:ln>
          </c:spPr>
          <c:marker>
            <c:symbol val="square"/>
            <c:size val="12"/>
            <c:spPr>
              <a:solidFill>
                <a:schemeClr val="accent1"/>
              </a:solidFill>
              <a:ln>
                <a:solidFill>
                  <a:schemeClr val="accent1"/>
                </a:solidFill>
              </a:ln>
            </c:spPr>
          </c:marker>
          <c:dPt>
            <c:idx val="0"/>
            <c:spPr>
              <a:ln w="12700" cap="flat">
                <a:noFill/>
              </a:ln>
            </c:spPr>
          </c:dPt>
          <c:xVal>
            <c:numRef>
              <c:f>'Figure4,5,8'!$F$32</c:f>
              <c:numCache>
                <c:formatCode>0.0_ </c:formatCode>
                <c:ptCount val="1"/>
                <c:pt idx="0">
                  <c:v>5.1418470000000003</c:v>
                </c:pt>
              </c:numCache>
            </c:numRef>
          </c:xVal>
          <c:yVal>
            <c:numRef>
              <c:f>'Figure4,5,8'!$R$32</c:f>
              <c:numCache>
                <c:formatCode>General</c:formatCode>
                <c:ptCount val="1"/>
                <c:pt idx="0">
                  <c:v>0.11168708765315741</c:v>
                </c:pt>
              </c:numCache>
            </c:numRef>
          </c:yVal>
          <c:smooth val="1"/>
        </c:ser>
        <c:ser>
          <c:idx val="17"/>
          <c:order val="2"/>
          <c:tx>
            <c:strRef>
              <c:f>'Figure4,5,8'!$D$33</c:f>
              <c:strCache>
                <c:ptCount val="1"/>
                <c:pt idx="0">
                  <c:v>Katori</c:v>
                </c:pt>
              </c:strCache>
            </c:strRef>
          </c:tx>
          <c:spPr>
            <a:ln>
              <a:noFill/>
            </a:ln>
          </c:spPr>
          <c:marker>
            <c:symbol val="diamond"/>
            <c:size val="12"/>
            <c:spPr>
              <a:noFill/>
              <a:ln>
                <a:solidFill>
                  <a:schemeClr val="accent1"/>
                </a:solidFill>
              </a:ln>
            </c:spPr>
          </c:marker>
          <c:xVal>
            <c:numRef>
              <c:f>'Figure4,5,8'!$F$33</c:f>
              <c:numCache>
                <c:formatCode>0.0_ </c:formatCode>
                <c:ptCount val="1"/>
                <c:pt idx="0">
                  <c:v>5.2</c:v>
                </c:pt>
              </c:numCache>
            </c:numRef>
          </c:xVal>
          <c:yVal>
            <c:numRef>
              <c:f>'Figure4,5,8'!$R$33</c:f>
              <c:numCache>
                <c:formatCode>General</c:formatCode>
                <c:ptCount val="1"/>
                <c:pt idx="0">
                  <c:v>8.1761006289308172E-2</c:v>
                </c:pt>
              </c:numCache>
            </c:numRef>
          </c:yVal>
        </c:ser>
        <c:ser>
          <c:idx val="5"/>
          <c:order val="3"/>
          <c:tx>
            <c:strRef>
              <c:f>'Figure4,5,8'!$D$35</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'Figure4,5,8'!$F$35</c:f>
              <c:numCache>
                <c:formatCode>0.0_ </c:formatCode>
                <c:ptCount val="1"/>
                <c:pt idx="0">
                  <c:v>5.1198990000000002</c:v>
                </c:pt>
              </c:numCache>
            </c:numRef>
          </c:xVal>
          <c:yVal>
            <c:numRef>
              <c:f>'Figure4,5,8'!$R$35</c:f>
              <c:numCache>
                <c:formatCode>General</c:formatCode>
                <c:ptCount val="1"/>
                <c:pt idx="0">
                  <c:v>2.4543946932006644E-4</c:v>
                </c:pt>
              </c:numCache>
            </c:numRef>
          </c:yVal>
        </c:ser>
        <c:ser>
          <c:idx val="4"/>
          <c:order val="4"/>
          <c:tx>
            <c:strRef>
              <c:f>'Figure4,5,8'!$D$36</c:f>
              <c:strCache>
                <c:ptCount val="1"/>
                <c:pt idx="0">
                  <c:v>Chiba, Chuo</c:v>
                </c:pt>
              </c:strCache>
            </c:strRef>
          </c:tx>
          <c:spPr>
            <a:ln w="12700">
              <a:noFill/>
            </a:ln>
          </c:spPr>
          <c:marker>
            <c:symbol val="dot"/>
            <c:size val="12"/>
            <c:spPr>
              <a:solidFill>
                <a:schemeClr val="accent1"/>
              </a:solidFill>
              <a:ln>
                <a:solidFill>
                  <a:schemeClr val="accent1"/>
                </a:solidFill>
              </a:ln>
            </c:spPr>
          </c:marker>
          <c:xVal>
            <c:numRef>
              <c:f>'Figure4,5,8'!$F$36</c:f>
              <c:numCache>
                <c:formatCode>0.0_ </c:formatCode>
                <c:ptCount val="1"/>
                <c:pt idx="0">
                  <c:v>5.0261169999999815</c:v>
                </c:pt>
              </c:numCache>
            </c:numRef>
          </c:xVal>
          <c:yVal>
            <c:numRef>
              <c:f>'Figure4,5,8'!$R$36</c:f>
              <c:numCache>
                <c:formatCode>General</c:formatCode>
                <c:ptCount val="1"/>
                <c:pt idx="0">
                  <c:v>2.8125964803951829E-2</c:v>
                </c:pt>
              </c:numCache>
            </c:numRef>
          </c:yVal>
        </c:ser>
        <c:ser>
          <c:idx val="0"/>
          <c:order val="5"/>
          <c:tx>
            <c:strRef>
              <c:f>'Figure4,5,8'!$D$37</c:f>
              <c:strCache>
                <c:ptCount val="1"/>
                <c:pt idx="0">
                  <c:v>Chiba, Nanbu</c:v>
                </c:pt>
              </c:strCache>
            </c:strRef>
          </c:tx>
          <c:spPr>
            <a:ln w="12700">
              <a:noFill/>
            </a:ln>
          </c:spPr>
          <c:marker>
            <c:symbol val="triangle"/>
            <c:size val="12"/>
            <c:spPr>
              <a:solidFill>
                <a:schemeClr val="accent1"/>
              </a:solidFill>
              <a:ln>
                <a:solidFill>
                  <a:schemeClr val="accent1">
                    <a:alpha val="50000"/>
                  </a:schemeClr>
                </a:solidFill>
              </a:ln>
            </c:spPr>
          </c:marker>
          <c:xVal>
            <c:numRef>
              <c:f>'Figure4,5,8'!$F$37</c:f>
              <c:numCache>
                <c:formatCode>0.0_ </c:formatCode>
                <c:ptCount val="1"/>
                <c:pt idx="0">
                  <c:v>5.0261169999999815</c:v>
                </c:pt>
              </c:numCache>
            </c:numRef>
          </c:xVal>
          <c:yVal>
            <c:numRef>
              <c:f>'Figure4,5,8'!$R$37</c:f>
              <c:numCache>
                <c:formatCode>General</c:formatCode>
                <c:ptCount val="1"/>
                <c:pt idx="0">
                  <c:v>0</c:v>
                </c:pt>
              </c:numCache>
            </c:numRef>
          </c:yVal>
        </c:ser>
        <c:ser>
          <c:idx val="7"/>
          <c:order val="6"/>
          <c:tx>
            <c:strRef>
              <c:f>'Figure4,5,8'!$D$38</c:f>
              <c:strCache>
                <c:ptCount val="1"/>
                <c:pt idx="0">
                  <c:v>Chiba, Inba</c:v>
                </c:pt>
              </c:strCache>
            </c:strRef>
          </c:tx>
          <c:spPr>
            <a:ln w="28575">
              <a:noFill/>
            </a:ln>
          </c:spPr>
          <c:marker>
            <c:symbol val="star"/>
            <c:size val="12"/>
            <c:spPr>
              <a:noFill/>
              <a:ln>
                <a:solidFill>
                  <a:schemeClr val="accent1"/>
                </a:solidFill>
              </a:ln>
            </c:spPr>
          </c:marker>
          <c:xVal>
            <c:numRef>
              <c:f>'Figure4,5,8'!$F$38</c:f>
              <c:numCache>
                <c:formatCode>0.0_ </c:formatCode>
                <c:ptCount val="1"/>
                <c:pt idx="0">
                  <c:v>5.0261169999999815</c:v>
                </c:pt>
              </c:numCache>
            </c:numRef>
          </c:xVal>
          <c:yVal>
            <c:numRef>
              <c:f>'Figure4,5,8'!$R$38</c:f>
              <c:numCache>
                <c:formatCode>General</c:formatCode>
                <c:ptCount val="1"/>
                <c:pt idx="0">
                  <c:v>3.9088449099229806E-3</c:v>
                </c:pt>
              </c:numCache>
            </c:numRef>
          </c:yVal>
        </c:ser>
        <c:ser>
          <c:idx val="22"/>
          <c:order val="7"/>
          <c:tx>
            <c:strRef>
              <c:f>'Figure4,5,8'!$D$39</c:f>
              <c:strCache>
                <c:ptCount val="1"/>
                <c:pt idx="0">
                  <c:v>Narashino</c:v>
                </c:pt>
              </c:strCache>
            </c:strRef>
          </c:tx>
          <c:spPr>
            <a:ln w="28575">
              <a:noFill/>
            </a:ln>
          </c:spPr>
          <c:marker>
            <c:symbol val="circle"/>
            <c:size val="12"/>
            <c:spPr>
              <a:solidFill>
                <a:srgbClr val="4F81BD"/>
              </a:solidFill>
              <a:ln>
                <a:solidFill>
                  <a:srgbClr val="4F81BD"/>
                </a:solidFill>
              </a:ln>
            </c:spPr>
          </c:marker>
          <c:xVal>
            <c:numRef>
              <c:f>'Figure4,5,8'!$F$39</c:f>
              <c:numCache>
                <c:formatCode>0.0_);[Red]\(0.0\)</c:formatCode>
                <c:ptCount val="1"/>
                <c:pt idx="0">
                  <c:v>5.2</c:v>
                </c:pt>
              </c:numCache>
            </c:numRef>
          </c:xVal>
          <c:yVal>
            <c:numRef>
              <c:f>'Figure4,5,8'!$R$39</c:f>
              <c:numCache>
                <c:formatCode>General</c:formatCode>
                <c:ptCount val="1"/>
                <c:pt idx="0">
                  <c:v>5.8823529411764714E-3</c:v>
                </c:pt>
              </c:numCache>
            </c:numRef>
          </c:yVal>
        </c:ser>
        <c:ser>
          <c:idx val="8"/>
          <c:order val="8"/>
          <c:tx>
            <c:strRef>
              <c:f>'Figure4,5,8'!$D$40</c:f>
              <c:strCache>
                <c:ptCount val="1"/>
                <c:pt idx="0">
                  <c:v>Funabashi, Takase</c:v>
                </c:pt>
              </c:strCache>
            </c:strRef>
          </c:tx>
          <c:spPr>
            <a:ln w="12700">
              <a:noFill/>
            </a:ln>
          </c:spPr>
          <c:marker>
            <c:symbol val="triangle"/>
            <c:size val="12"/>
            <c:spPr>
              <a:noFill/>
              <a:ln>
                <a:solidFill>
                  <a:schemeClr val="accent1"/>
                </a:solidFill>
              </a:ln>
            </c:spPr>
          </c:marker>
          <c:xVal>
            <c:numRef>
              <c:f>'Figure4,5,8'!$F$40</c:f>
              <c:numCache>
                <c:formatCode>0.0_ </c:formatCode>
                <c:ptCount val="1"/>
                <c:pt idx="0">
                  <c:v>5</c:v>
                </c:pt>
              </c:numCache>
            </c:numRef>
          </c:xVal>
          <c:yVal>
            <c:numRef>
              <c:f>'Figure4,5,8'!$R$40</c:f>
              <c:numCache>
                <c:formatCode>General</c:formatCode>
                <c:ptCount val="1"/>
                <c:pt idx="0">
                  <c:v>2.3714383426030942E-4</c:v>
                </c:pt>
              </c:numCache>
            </c:numRef>
          </c:yVal>
        </c:ser>
        <c:ser>
          <c:idx val="18"/>
          <c:order val="9"/>
          <c:tx>
            <c:strRef>
              <c:f>'Figure4,5,8'!$D$41</c:f>
              <c:strCache>
                <c:ptCount val="1"/>
                <c:pt idx="0">
                  <c:v>Itako, Hinode</c:v>
                </c:pt>
              </c:strCache>
            </c:strRef>
          </c:tx>
          <c:spPr>
            <a:ln w="28575">
              <a:noFill/>
            </a:ln>
          </c:spPr>
          <c:marker>
            <c:symbol val="circle"/>
            <c:size val="12"/>
            <c:spPr>
              <a:solidFill>
                <a:srgbClr val="C0504D">
                  <a:alpha val="25000"/>
                </a:srgbClr>
              </a:solidFill>
              <a:ln>
                <a:solidFill>
                  <a:srgbClr val="C0504D">
                    <a:alpha val="25000"/>
                  </a:srgbClr>
                </a:solidFill>
              </a:ln>
            </c:spPr>
          </c:marker>
          <c:xVal>
            <c:numRef>
              <c:f>'Figure4,5,8'!$F$41</c:f>
              <c:numCache>
                <c:formatCode>General</c:formatCode>
                <c:ptCount val="1"/>
                <c:pt idx="0">
                  <c:v>5.9</c:v>
                </c:pt>
              </c:numCache>
            </c:numRef>
          </c:xVal>
          <c:yVal>
            <c:numRef>
              <c:f>'Figure4,5,8'!$R$41</c:f>
              <c:numCache>
                <c:formatCode>General</c:formatCode>
                <c:ptCount val="1"/>
                <c:pt idx="0">
                  <c:v>0.5381961557417424</c:v>
                </c:pt>
              </c:numCache>
            </c:numRef>
          </c:yVal>
        </c:ser>
        <c:ser>
          <c:idx val="9"/>
          <c:order val="10"/>
          <c:tx>
            <c:strRef>
              <c:f>'Figure4,5,8'!$D$42</c:f>
              <c:strCache>
                <c:ptCount val="1"/>
                <c:pt idx="0">
                  <c:v>Inashiki</c:v>
                </c:pt>
              </c:strCache>
            </c:strRef>
          </c:tx>
          <c:spPr>
            <a:ln w="12700">
              <a:noFill/>
            </a:ln>
          </c:spPr>
          <c:marker>
            <c:symbol val="square"/>
            <c:size val="12"/>
            <c:spPr>
              <a:noFill/>
              <a:ln>
                <a:solidFill>
                  <a:schemeClr val="accent2"/>
                </a:solidFill>
              </a:ln>
            </c:spPr>
          </c:marker>
          <c:xVal>
            <c:numRef>
              <c:f>'Figure4,5,8'!$F$42</c:f>
              <c:numCache>
                <c:formatCode>0.0_ </c:formatCode>
                <c:ptCount val="1"/>
                <c:pt idx="0">
                  <c:v>5.5</c:v>
                </c:pt>
              </c:numCache>
            </c:numRef>
          </c:xVal>
          <c:yVal>
            <c:numRef>
              <c:f>'Figure4,5,8'!$R$42</c:f>
              <c:numCache>
                <c:formatCode>General</c:formatCode>
                <c:ptCount val="1"/>
                <c:pt idx="0">
                  <c:v>3.8361914715956541E-2</c:v>
                </c:pt>
              </c:numCache>
            </c:numRef>
          </c:yVal>
        </c:ser>
        <c:ser>
          <c:idx val="10"/>
          <c:order val="11"/>
          <c:tx>
            <c:strRef>
              <c:f>'Figure4,5,8'!$D$43</c:f>
              <c:strCache>
                <c:ptCount val="1"/>
                <c:pt idx="0">
                  <c:v>Oarai</c:v>
                </c:pt>
              </c:strCache>
            </c:strRef>
          </c:tx>
          <c:spPr>
            <a:ln w="12700">
              <a:noFill/>
            </a:ln>
          </c:spPr>
          <c:marker>
            <c:symbol val="square"/>
            <c:size val="12"/>
            <c:spPr>
              <a:solidFill>
                <a:schemeClr val="accent2"/>
              </a:solidFill>
              <a:ln>
                <a:solidFill>
                  <a:schemeClr val="accent2"/>
                </a:solidFill>
              </a:ln>
            </c:spPr>
          </c:marker>
          <c:xVal>
            <c:numRef>
              <c:f>'Figure4,5,8'!$F$43</c:f>
              <c:numCache>
                <c:formatCode>0.0_ </c:formatCode>
                <c:ptCount val="1"/>
                <c:pt idx="0">
                  <c:v>5.55</c:v>
                </c:pt>
              </c:numCache>
            </c:numRef>
          </c:xVal>
          <c:yVal>
            <c:numRef>
              <c:f>'Figure4,5,8'!$R$43</c:f>
              <c:numCache>
                <c:formatCode>General</c:formatCode>
                <c:ptCount val="1"/>
                <c:pt idx="0">
                  <c:v>3.2505446623093846E-3</c:v>
                </c:pt>
              </c:numCache>
            </c:numRef>
          </c:yVal>
        </c:ser>
        <c:ser>
          <c:idx val="11"/>
          <c:order val="12"/>
          <c:tx>
            <c:strRef>
              <c:f>'Figure4,5,8'!$D$44</c:f>
              <c:strCache>
                <c:ptCount val="1"/>
                <c:pt idx="0">
                  <c:v>Omitama</c:v>
                </c:pt>
              </c:strCache>
            </c:strRef>
          </c:tx>
          <c:spPr>
            <a:ln w="12700">
              <a:noFill/>
            </a:ln>
          </c:spPr>
          <c:marker>
            <c:symbol val="diamond"/>
            <c:size val="12"/>
            <c:spPr>
              <a:noFill/>
              <a:ln>
                <a:solidFill>
                  <a:schemeClr val="accent2"/>
                </a:solidFill>
              </a:ln>
            </c:spPr>
          </c:marker>
          <c:xVal>
            <c:numRef>
              <c:f>'Figure4,5,8'!$F$44</c:f>
              <c:numCache>
                <c:formatCode>0.0_ </c:formatCode>
                <c:ptCount val="1"/>
                <c:pt idx="0">
                  <c:v>5.7522830000000003</c:v>
                </c:pt>
              </c:numCache>
            </c:numRef>
          </c:xVal>
          <c:yVal>
            <c:numRef>
              <c:f>'Figure4,5,8'!$R$44</c:f>
              <c:numCache>
                <c:formatCode>General</c:formatCode>
                <c:ptCount val="1"/>
                <c:pt idx="0">
                  <c:v>1.0059136541858759E-2</c:v>
                </c:pt>
              </c:numCache>
            </c:numRef>
          </c:yVal>
        </c:ser>
        <c:ser>
          <c:idx val="12"/>
          <c:order val="13"/>
          <c:tx>
            <c:strRef>
              <c:f>'Figure4,5,8'!$D$45</c:f>
              <c:strCache>
                <c:ptCount val="1"/>
                <c:pt idx="0">
                  <c:v>Kasama, Kasama</c:v>
                </c:pt>
              </c:strCache>
            </c:strRef>
          </c:tx>
          <c:spPr>
            <a:ln>
              <a:noFill/>
            </a:ln>
          </c:spPr>
          <c:marker>
            <c:symbol val="dot"/>
            <c:size val="12"/>
            <c:spPr>
              <a:noFill/>
              <a:ln>
                <a:solidFill>
                  <a:srgbClr val="C0504D"/>
                </a:solidFill>
              </a:ln>
            </c:spPr>
          </c:marker>
          <c:xVal>
            <c:numRef>
              <c:f>'Figure4,5,8'!$F$45</c:f>
              <c:numCache>
                <c:formatCode>0.0_ </c:formatCode>
                <c:ptCount val="1"/>
                <c:pt idx="0">
                  <c:v>5.4</c:v>
                </c:pt>
              </c:numCache>
            </c:numRef>
          </c:xVal>
          <c:yVal>
            <c:numRef>
              <c:f>'Figure4,5,8'!$R$45</c:f>
              <c:numCache>
                <c:formatCode>General</c:formatCode>
                <c:ptCount val="1"/>
                <c:pt idx="0">
                  <c:v>6.487497003056289E-2</c:v>
                </c:pt>
              </c:numCache>
            </c:numRef>
          </c:yVal>
        </c:ser>
        <c:ser>
          <c:idx val="13"/>
          <c:order val="14"/>
          <c:tx>
            <c:strRef>
              <c:f>'Figure4,5,8'!$D$46</c:f>
              <c:strCache>
                <c:ptCount val="1"/>
                <c:pt idx="0">
                  <c:v>Kasama, Tomobe</c:v>
                </c:pt>
              </c:strCache>
            </c:strRef>
          </c:tx>
          <c:spPr>
            <a:ln>
              <a:noFill/>
            </a:ln>
          </c:spPr>
          <c:marker>
            <c:symbol val="triangle"/>
            <c:size val="12"/>
            <c:spPr>
              <a:solidFill>
                <a:srgbClr val="C0504D">
                  <a:alpha val="30000"/>
                </a:srgbClr>
              </a:solidFill>
              <a:ln>
                <a:noFill/>
              </a:ln>
            </c:spPr>
          </c:marker>
          <c:xVal>
            <c:numRef>
              <c:f>'Figure4,5,8'!$F$46</c:f>
              <c:numCache>
                <c:formatCode>0.0_ </c:formatCode>
                <c:ptCount val="1"/>
                <c:pt idx="0">
                  <c:v>5.4</c:v>
                </c:pt>
              </c:numCache>
            </c:numRef>
          </c:xVal>
          <c:yVal>
            <c:numRef>
              <c:f>'Figure4,5,8'!$R$46</c:f>
              <c:numCache>
                <c:formatCode>General</c:formatCode>
                <c:ptCount val="1"/>
                <c:pt idx="0">
                  <c:v>1.1458856950965405E-2</c:v>
                </c:pt>
              </c:numCache>
            </c:numRef>
          </c:yVal>
        </c:ser>
        <c:ser>
          <c:idx val="14"/>
          <c:order val="15"/>
          <c:tx>
            <c:strRef>
              <c:f>'Figure4,5,8'!$D$47</c:f>
              <c:strCache>
                <c:ptCount val="1"/>
                <c:pt idx="0">
                  <c:v>Kasama, Iwama</c:v>
                </c:pt>
              </c:strCache>
            </c:strRef>
          </c:tx>
          <c:spPr>
            <a:ln>
              <a:noFill/>
            </a:ln>
          </c:spPr>
          <c:marker>
            <c:symbol val="x"/>
            <c:size val="12"/>
            <c:spPr>
              <a:ln>
                <a:solidFill>
                  <a:srgbClr val="C0504D"/>
                </a:solidFill>
              </a:ln>
            </c:spPr>
          </c:marker>
          <c:xVal>
            <c:numRef>
              <c:f>'Figure4,5,8'!$F$47</c:f>
              <c:numCache>
                <c:formatCode>0.0_ </c:formatCode>
                <c:ptCount val="1"/>
                <c:pt idx="0">
                  <c:v>5.4</c:v>
                </c:pt>
              </c:numCache>
            </c:numRef>
          </c:xVal>
          <c:yVal>
            <c:numRef>
              <c:f>'Figure4,5,8'!$R$47</c:f>
              <c:numCache>
                <c:formatCode>General</c:formatCode>
                <c:ptCount val="1"/>
                <c:pt idx="0">
                  <c:v>1.2249205326185985E-3</c:v>
                </c:pt>
              </c:numCache>
            </c:numRef>
          </c:yVal>
        </c:ser>
        <c:ser>
          <c:idx val="15"/>
          <c:order val="16"/>
          <c:tx>
            <c:strRef>
              <c:f>'Figure4,5,8'!$D$48</c:f>
              <c:strCache>
                <c:ptCount val="1"/>
                <c:pt idx="0">
                  <c:v>Kashima</c:v>
                </c:pt>
              </c:strCache>
            </c:strRef>
          </c:tx>
          <c:spPr>
            <a:ln>
              <a:noFill/>
            </a:ln>
          </c:spPr>
          <c:marker>
            <c:symbol val="circle"/>
            <c:size val="12"/>
            <c:spPr>
              <a:noFill/>
              <a:ln>
                <a:solidFill>
                  <a:srgbClr val="C0504D"/>
                </a:solidFill>
              </a:ln>
            </c:spPr>
          </c:marker>
          <c:xVal>
            <c:numRef>
              <c:f>'Figure4,5,8'!$F$48</c:f>
              <c:numCache>
                <c:formatCode>0.0_ </c:formatCode>
                <c:ptCount val="1"/>
                <c:pt idx="0">
                  <c:v>5.8</c:v>
                </c:pt>
              </c:numCache>
            </c:numRef>
          </c:xVal>
          <c:yVal>
            <c:numRef>
              <c:f>'Figure4,5,8'!$R$48</c:f>
              <c:numCache>
                <c:formatCode>General</c:formatCode>
                <c:ptCount val="1"/>
                <c:pt idx="0">
                  <c:v>9.0748898678414264E-2</c:v>
                </c:pt>
              </c:numCache>
            </c:numRef>
          </c:yVal>
        </c:ser>
        <c:ser>
          <c:idx val="19"/>
          <c:order val="17"/>
          <c:tx>
            <c:strRef>
              <c:f>'Figure4,5,8'!$D$49</c:f>
              <c:strCache>
                <c:ptCount val="1"/>
                <c:pt idx="0">
                  <c:v>Kamisu</c:v>
                </c:pt>
              </c:strCache>
            </c:strRef>
          </c:tx>
          <c:spPr>
            <a:ln w="28575">
              <a:noFill/>
            </a:ln>
          </c:spPr>
          <c:marker>
            <c:symbol val="circle"/>
            <c:size val="12"/>
            <c:spPr>
              <a:solidFill>
                <a:schemeClr val="accent2"/>
              </a:solidFill>
              <a:ln>
                <a:solidFill>
                  <a:schemeClr val="accent2"/>
                </a:solidFill>
              </a:ln>
            </c:spPr>
          </c:marker>
          <c:xVal>
            <c:numRef>
              <c:f>'Figure4,5,8'!$F$49</c:f>
              <c:numCache>
                <c:formatCode>0.0_ </c:formatCode>
                <c:ptCount val="1"/>
                <c:pt idx="0">
                  <c:v>5.3</c:v>
                </c:pt>
              </c:numCache>
            </c:numRef>
          </c:xVal>
          <c:yVal>
            <c:numRef>
              <c:f>'Figure4,5,8'!$R$49</c:f>
              <c:numCache>
                <c:formatCode>General</c:formatCode>
                <c:ptCount val="1"/>
                <c:pt idx="0">
                  <c:v>6.9709543568464719E-2</c:v>
                </c:pt>
              </c:numCache>
            </c:numRef>
          </c:yVal>
        </c:ser>
        <c:ser>
          <c:idx val="6"/>
          <c:order val="18"/>
          <c:tx>
            <c:strRef>
              <c:f>'Figure4,5,8'!$D$50</c:f>
              <c:strCache>
                <c:ptCount val="1"/>
                <c:pt idx="0">
                  <c:v>Shimotsuma</c:v>
                </c:pt>
              </c:strCache>
            </c:strRef>
          </c:tx>
          <c:spPr>
            <a:ln w="12700">
              <a:noFill/>
            </a:ln>
          </c:spPr>
          <c:marker>
            <c:symbol val="triangle"/>
            <c:size val="12"/>
            <c:spPr>
              <a:noFill/>
              <a:ln>
                <a:solidFill>
                  <a:schemeClr val="accent2"/>
                </a:solidFill>
              </a:ln>
            </c:spPr>
          </c:marker>
          <c:xVal>
            <c:numRef>
              <c:f>'Figure4,5,8'!$F$50</c:f>
              <c:numCache>
                <c:formatCode>0.0_ </c:formatCode>
                <c:ptCount val="1"/>
                <c:pt idx="0">
                  <c:v>5.5814795000000004</c:v>
                </c:pt>
              </c:numCache>
            </c:numRef>
          </c:xVal>
          <c:yVal>
            <c:numRef>
              <c:f>'Figure4,5,8'!$R$50</c:f>
              <c:numCache>
                <c:formatCode>General</c:formatCode>
                <c:ptCount val="1"/>
                <c:pt idx="0">
                  <c:v>1.0416666666666666E-2</c:v>
                </c:pt>
              </c:numCache>
            </c:numRef>
          </c:yVal>
        </c:ser>
        <c:ser>
          <c:idx val="21"/>
          <c:order val="19"/>
          <c:tx>
            <c:strRef>
              <c:f>'Figure4,5,8'!$D$51</c:f>
              <c:strCache>
                <c:ptCount val="1"/>
                <c:pt idx="0">
                  <c:v>Tsukuba</c:v>
                </c:pt>
              </c:strCache>
            </c:strRef>
          </c:tx>
          <c:spPr>
            <a:ln w="28575">
              <a:noFill/>
            </a:ln>
          </c:spPr>
          <c:marker>
            <c:symbol val="triangle"/>
            <c:size val="12"/>
            <c:spPr>
              <a:solidFill>
                <a:schemeClr val="accent2"/>
              </a:solidFill>
              <a:ln>
                <a:solidFill>
                  <a:schemeClr val="accent2"/>
                </a:solidFill>
              </a:ln>
            </c:spPr>
          </c:marker>
          <c:xVal>
            <c:numRef>
              <c:f>'Figure4,5,8'!$F$51</c:f>
              <c:numCache>
                <c:formatCode>0.0_ </c:formatCode>
                <c:ptCount val="1"/>
                <c:pt idx="0">
                  <c:v>5.5</c:v>
                </c:pt>
              </c:numCache>
            </c:numRef>
          </c:xVal>
          <c:yVal>
            <c:numRef>
              <c:f>'Figure4,5,8'!$R$51</c:f>
              <c:numCache>
                <c:formatCode>General</c:formatCode>
                <c:ptCount val="1"/>
                <c:pt idx="0">
                  <c:v>9.95732574679943E-4</c:v>
                </c:pt>
              </c:numCache>
            </c:numRef>
          </c:yVal>
        </c:ser>
        <c:ser>
          <c:idx val="16"/>
          <c:order val="20"/>
          <c:tx>
            <c:strRef>
              <c:f>'Figure4,5,8'!$D$52</c:f>
              <c:strCache>
                <c:ptCount val="1"/>
                <c:pt idx="0">
                  <c:v>Hitachinaka</c:v>
                </c:pt>
              </c:strCache>
            </c:strRef>
          </c:tx>
          <c:spPr>
            <a:ln w="28575">
              <a:noFill/>
            </a:ln>
          </c:spPr>
          <c:marker>
            <c:symbol val="star"/>
            <c:size val="12"/>
            <c:spPr>
              <a:ln>
                <a:solidFill>
                  <a:schemeClr val="accent2"/>
                </a:solidFill>
              </a:ln>
            </c:spPr>
          </c:marker>
          <c:xVal>
            <c:numRef>
              <c:f>'Figure4,5,8'!$F$52</c:f>
              <c:numCache>
                <c:formatCode>0.0_);[Red]\(0.0\)</c:formatCode>
                <c:ptCount val="1"/>
                <c:pt idx="0">
                  <c:v>5.7369035000000004</c:v>
                </c:pt>
              </c:numCache>
            </c:numRef>
          </c:xVal>
          <c:yVal>
            <c:numRef>
              <c:f>'Figure4,5,8'!$R$52</c:f>
              <c:numCache>
                <c:formatCode>General</c:formatCode>
                <c:ptCount val="1"/>
                <c:pt idx="0">
                  <c:v>2.2831545559400427E-2</c:v>
                </c:pt>
              </c:numCache>
            </c:numRef>
          </c:yVal>
        </c:ser>
        <c:ser>
          <c:idx val="1"/>
          <c:order val="21"/>
          <c:tx>
            <c:strRef>
              <c:f>'Figure4,5,8'!$D$53</c:f>
              <c:strCache>
                <c:ptCount val="1"/>
                <c:pt idx="0">
                  <c:v>Hokota</c:v>
                </c:pt>
              </c:strCache>
            </c:strRef>
          </c:tx>
          <c:spPr>
            <a:ln w="12700">
              <a:noFill/>
            </a:ln>
          </c:spPr>
          <c:marker>
            <c:symbol val="square"/>
            <c:size val="12"/>
            <c:spPr>
              <a:solidFill>
                <a:srgbClr val="C0504D">
                  <a:alpha val="30000"/>
                </a:srgbClr>
              </a:solidFill>
              <a:ln>
                <a:solidFill>
                  <a:srgbClr val="C0504D">
                    <a:alpha val="30000"/>
                  </a:srgbClr>
                </a:solidFill>
              </a:ln>
            </c:spPr>
          </c:marker>
          <c:xVal>
            <c:numRef>
              <c:f>'Figure4,5,8'!$F$53</c:f>
              <c:numCache>
                <c:formatCode>0.0_ </c:formatCode>
                <c:ptCount val="1"/>
                <c:pt idx="0">
                  <c:v>5.8</c:v>
                </c:pt>
              </c:numCache>
            </c:numRef>
          </c:xVal>
          <c:yVal>
            <c:numRef>
              <c:f>'Figure4,5,8'!$R$53</c:f>
              <c:numCache>
                <c:formatCode>General</c:formatCode>
                <c:ptCount val="1"/>
                <c:pt idx="0">
                  <c:v>4.1176470588235294E-2</c:v>
                </c:pt>
              </c:numCache>
            </c:numRef>
          </c:yVal>
        </c:ser>
        <c:ser>
          <c:idx val="20"/>
          <c:order val="22"/>
          <c:tx>
            <c:strRef>
              <c:f>'Figure4,5,8'!$D$55</c:f>
              <c:strCache>
                <c:ptCount val="1"/>
                <c:pt idx="0">
                  <c:v>Mito</c:v>
                </c:pt>
              </c:strCache>
            </c:strRef>
          </c:tx>
          <c:spPr>
            <a:ln w="28575">
              <a:noFill/>
            </a:ln>
          </c:spPr>
          <c:marker>
            <c:symbol val="dash"/>
            <c:size val="12"/>
            <c:spPr>
              <a:solidFill>
                <a:srgbClr val="C0504D">
                  <a:alpha val="25000"/>
                </a:srgbClr>
              </a:solidFill>
              <a:ln>
                <a:solidFill>
                  <a:srgbClr val="C0504D">
                    <a:alpha val="25000"/>
                  </a:srgbClr>
                </a:solidFill>
              </a:ln>
            </c:spPr>
          </c:marker>
          <c:xVal>
            <c:numRef>
              <c:f>'Figure4,5,8'!$F$55</c:f>
              <c:numCache>
                <c:formatCode>0.0_ </c:formatCode>
                <c:ptCount val="1"/>
                <c:pt idx="0">
                  <c:v>5.7</c:v>
                </c:pt>
              </c:numCache>
            </c:numRef>
          </c:xVal>
          <c:yVal>
            <c:numRef>
              <c:f>'Figure4,5,8'!$R$55</c:f>
              <c:numCache>
                <c:formatCode>General</c:formatCode>
                <c:ptCount val="1"/>
                <c:pt idx="0">
                  <c:v>8.4802197802197801E-3</c:v>
                </c:pt>
              </c:numCache>
            </c:numRef>
          </c:yVal>
        </c:ser>
        <c:axId val="197932928"/>
        <c:axId val="197955584"/>
      </c:scatterChart>
      <c:valAx>
        <c:axId val="197932928"/>
        <c:scaling>
          <c:orientation val="minMax"/>
          <c:max val="6"/>
          <c:min val="4.5"/>
        </c:scaling>
        <c:axPos val="b"/>
        <c:numFmt formatCode="#,##0.0_);\(#,##0.0\)" sourceLinked="0"/>
        <c:majorTickMark val="in"/>
        <c:tickLblPos val="none"/>
        <c:spPr>
          <a:ln>
            <a:solidFill>
              <a:sysClr val="windowText" lastClr="000000"/>
            </a:solidFill>
          </a:ln>
        </c:spPr>
        <c:crossAx val="197955584"/>
        <c:crosses val="autoZero"/>
        <c:crossBetween val="midCat"/>
        <c:majorUnit val="0.5"/>
      </c:valAx>
      <c:valAx>
        <c:axId val="197955584"/>
        <c:scaling>
          <c:orientation val="minMax"/>
          <c:min val="0"/>
        </c:scaling>
        <c:axPos val="l"/>
        <c:numFmt formatCode="0.0_ " sourceLinked="0"/>
        <c:majorTickMark val="in"/>
        <c:tickLblPos val="none"/>
        <c:spPr>
          <a:ln>
            <a:solidFill>
              <a:sysClr val="windowText" lastClr="000000"/>
            </a:solidFill>
          </a:ln>
        </c:spPr>
        <c:crossAx val="197932928"/>
        <c:crosses val="autoZero"/>
        <c:crossBetween val="midCat"/>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2113727423068533E-2"/>
          <c:y val="1.0256960688195462E-3"/>
          <c:w val="0.98381161920991655"/>
          <c:h val="0.97392125134843832"/>
        </c:manualLayout>
      </c:layout>
      <c:scatterChart>
        <c:scatterStyle val="smoothMarker"/>
        <c:ser>
          <c:idx val="17"/>
          <c:order val="0"/>
          <c:tx>
            <c:strRef>
              <c:f>Figure8_修正!$D$9</c:f>
              <c:strCache>
                <c:ptCount val="1"/>
                <c:pt idx="0">
                  <c:v>Ichikawa</c:v>
                </c:pt>
              </c:strCache>
            </c:strRef>
          </c:tx>
          <c:spPr>
            <a:ln w="28575">
              <a:noFill/>
            </a:ln>
          </c:spPr>
          <c:marker>
            <c:symbol val="square"/>
            <c:size val="12"/>
            <c:spPr>
              <a:solidFill>
                <a:srgbClr val="4F81BD">
                  <a:alpha val="25000"/>
                </a:srgbClr>
              </a:solidFill>
              <a:ln>
                <a:solidFill>
                  <a:srgbClr val="4F81BD">
                    <a:alpha val="25000"/>
                  </a:srgbClr>
                </a:solidFill>
              </a:ln>
            </c:spPr>
          </c:marker>
          <c:xVal>
            <c:numRef>
              <c:f>Figure8_修正!$P$9</c:f>
              <c:numCache>
                <c:formatCode>General</c:formatCode>
                <c:ptCount val="1"/>
                <c:pt idx="0">
                  <c:v>1.8811881188118839E-2</c:v>
                </c:pt>
              </c:numCache>
            </c:numRef>
          </c:xVal>
          <c:yVal>
            <c:numRef>
              <c:f>Figure8_修正!$V$9</c:f>
              <c:numCache>
                <c:formatCode>General</c:formatCode>
                <c:ptCount val="1"/>
                <c:pt idx="0">
                  <c:v>13</c:v>
                </c:pt>
              </c:numCache>
            </c:numRef>
          </c:yVal>
          <c:smooth val="1"/>
        </c:ser>
        <c:ser>
          <c:idx val="10"/>
          <c:order val="1"/>
          <c:tx>
            <c:strRef>
              <c:f>Figure8_修正!$D$10</c:f>
              <c:strCache>
                <c:ptCount val="1"/>
                <c:pt idx="0">
                  <c:v>Urayasu</c:v>
                </c:pt>
              </c:strCache>
            </c:strRef>
          </c:tx>
          <c:spPr>
            <a:ln>
              <a:noFill/>
            </a:ln>
          </c:spPr>
          <c:marker>
            <c:symbol val="square"/>
            <c:size val="12"/>
            <c:spPr>
              <a:solidFill>
                <a:schemeClr val="accent1"/>
              </a:solidFill>
              <a:ln>
                <a:solidFill>
                  <a:schemeClr val="accent1"/>
                </a:solidFill>
              </a:ln>
            </c:spPr>
          </c:marker>
          <c:xVal>
            <c:numRef>
              <c:f>Figure8_修正!$P$10</c:f>
              <c:numCache>
                <c:formatCode>General</c:formatCode>
                <c:ptCount val="1"/>
                <c:pt idx="0">
                  <c:v>1.0808080808080809</c:v>
                </c:pt>
              </c:numCache>
            </c:numRef>
          </c:xVal>
          <c:yVal>
            <c:numRef>
              <c:f>Figure8_修正!$V$10</c:f>
              <c:numCache>
                <c:formatCode>General</c:formatCode>
                <c:ptCount val="1"/>
                <c:pt idx="0">
                  <c:v>26</c:v>
                </c:pt>
              </c:numCache>
            </c:numRef>
          </c:yVal>
          <c:smooth val="1"/>
        </c:ser>
        <c:ser>
          <c:idx val="2"/>
          <c:order val="2"/>
          <c:tx>
            <c:strRef>
              <c:f>Figure8_修正!$D$12</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Figure8_修正!$P$12</c:f>
              <c:numCache>
                <c:formatCode>General</c:formatCode>
                <c:ptCount val="1"/>
                <c:pt idx="0">
                  <c:v>1.3627691469065163E-2</c:v>
                </c:pt>
              </c:numCache>
            </c:numRef>
          </c:xVal>
          <c:yVal>
            <c:numRef>
              <c:f>Figure8_修正!$V$12</c:f>
              <c:numCache>
                <c:formatCode>General</c:formatCode>
                <c:ptCount val="1"/>
                <c:pt idx="0">
                  <c:v>2</c:v>
                </c:pt>
              </c:numCache>
            </c:numRef>
          </c:yVal>
          <c:smooth val="1"/>
        </c:ser>
        <c:ser>
          <c:idx val="14"/>
          <c:order val="3"/>
          <c:tx>
            <c:strRef>
              <c:f>Figure8_修正!$D$13</c:f>
              <c:strCache>
                <c:ptCount val="1"/>
                <c:pt idx="0">
                  <c:v>Chiba</c:v>
                </c:pt>
              </c:strCache>
            </c:strRef>
          </c:tx>
          <c:spPr>
            <a:ln>
              <a:noFill/>
            </a:ln>
          </c:spPr>
          <c:marker>
            <c:symbol val="circle"/>
            <c:size val="12"/>
            <c:spPr>
              <a:noFill/>
              <a:ln>
                <a:solidFill>
                  <a:schemeClr val="accent1"/>
                </a:solidFill>
              </a:ln>
            </c:spPr>
          </c:marker>
          <c:xVal>
            <c:numRef>
              <c:f>Figure8_修正!$P$13</c:f>
              <c:numCache>
                <c:formatCode>General</c:formatCode>
                <c:ptCount val="1"/>
                <c:pt idx="0">
                  <c:v>1.6835016835016835E-2</c:v>
                </c:pt>
              </c:numCache>
            </c:numRef>
          </c:xVal>
          <c:yVal>
            <c:numRef>
              <c:f>Figure8_修正!$V$13</c:f>
              <c:numCache>
                <c:formatCode>General</c:formatCode>
                <c:ptCount val="1"/>
                <c:pt idx="0">
                  <c:v>6</c:v>
                </c:pt>
              </c:numCache>
            </c:numRef>
          </c:yVal>
          <c:smooth val="1"/>
        </c:ser>
        <c:ser>
          <c:idx val="15"/>
          <c:order val="4"/>
          <c:tx>
            <c:strRef>
              <c:f>Figure8_修正!$D$14</c:f>
              <c:strCache>
                <c:ptCount val="1"/>
                <c:pt idx="0">
                  <c:v>Narashino</c:v>
                </c:pt>
              </c:strCache>
            </c:strRef>
          </c:tx>
          <c:spPr>
            <a:ln>
              <a:noFill/>
            </a:ln>
          </c:spPr>
          <c:marker>
            <c:symbol val="circle"/>
            <c:size val="12"/>
            <c:spPr>
              <a:solidFill>
                <a:schemeClr val="accent1"/>
              </a:solidFill>
              <a:ln>
                <a:solidFill>
                  <a:schemeClr val="accent1"/>
                </a:solidFill>
              </a:ln>
            </c:spPr>
          </c:marker>
          <c:xVal>
            <c:numRef>
              <c:f>Figure8_修正!$P$14</c:f>
              <c:numCache>
                <c:formatCode>General</c:formatCode>
                <c:ptCount val="1"/>
                <c:pt idx="0">
                  <c:v>0.13636363636363635</c:v>
                </c:pt>
              </c:numCache>
            </c:numRef>
          </c:xVal>
          <c:yVal>
            <c:numRef>
              <c:f>Figure8_修正!$V$14</c:f>
              <c:numCache>
                <c:formatCode>General</c:formatCode>
                <c:ptCount val="1"/>
                <c:pt idx="0">
                  <c:v>9</c:v>
                </c:pt>
              </c:numCache>
            </c:numRef>
          </c:yVal>
          <c:smooth val="1"/>
        </c:ser>
        <c:ser>
          <c:idx val="11"/>
          <c:order val="5"/>
          <c:tx>
            <c:strRef>
              <c:f>Figure8_修正!$D$15</c:f>
              <c:strCache>
                <c:ptCount val="1"/>
                <c:pt idx="0">
                  <c:v>Funabashi</c:v>
                </c:pt>
              </c:strCache>
            </c:strRef>
          </c:tx>
          <c:spPr>
            <a:ln>
              <a:noFill/>
            </a:ln>
          </c:spPr>
          <c:marker>
            <c:symbol val="triangle"/>
            <c:size val="12"/>
            <c:spPr>
              <a:noFill/>
              <a:ln>
                <a:solidFill>
                  <a:schemeClr val="accent1"/>
                </a:solidFill>
              </a:ln>
            </c:spPr>
          </c:marker>
          <c:xVal>
            <c:numRef>
              <c:f>Figure8_修正!$P$15</c:f>
              <c:numCache>
                <c:formatCode>General</c:formatCode>
                <c:ptCount val="1"/>
                <c:pt idx="0">
                  <c:v>3.125E-2</c:v>
                </c:pt>
              </c:numCache>
            </c:numRef>
          </c:xVal>
          <c:yVal>
            <c:numRef>
              <c:f>Figure8_修正!$V$15</c:f>
              <c:numCache>
                <c:formatCode>General</c:formatCode>
                <c:ptCount val="1"/>
                <c:pt idx="0">
                  <c:v>8</c:v>
                </c:pt>
              </c:numCache>
            </c:numRef>
          </c:yVal>
          <c:smooth val="1"/>
        </c:ser>
        <c:ser>
          <c:idx val="3"/>
          <c:order val="6"/>
          <c:tx>
            <c:strRef>
              <c:f>Figure8_修正!$D$16</c:f>
              <c:strCache>
                <c:ptCount val="1"/>
                <c:pt idx="0">
                  <c:v>Inashiki</c:v>
                </c:pt>
              </c:strCache>
            </c:strRef>
          </c:tx>
          <c:spPr>
            <a:ln w="12700">
              <a:noFill/>
            </a:ln>
          </c:spPr>
          <c:marker>
            <c:symbol val="square"/>
            <c:size val="12"/>
            <c:spPr>
              <a:noFill/>
              <a:ln>
                <a:solidFill>
                  <a:schemeClr val="accent2"/>
                </a:solidFill>
              </a:ln>
            </c:spPr>
          </c:marker>
          <c:xVal>
            <c:numRef>
              <c:f>Figure8_修正!$P$16</c:f>
              <c:numCache>
                <c:formatCode>General</c:formatCode>
                <c:ptCount val="1"/>
                <c:pt idx="0">
                  <c:v>0.315736551030669</c:v>
                </c:pt>
              </c:numCache>
            </c:numRef>
          </c:xVal>
          <c:yVal>
            <c:numRef>
              <c:f>Figure8_修正!$V$16</c:f>
              <c:numCache>
                <c:formatCode>General</c:formatCode>
                <c:ptCount val="1"/>
                <c:pt idx="0">
                  <c:v>23</c:v>
                </c:pt>
              </c:numCache>
            </c:numRef>
          </c:yVal>
          <c:smooth val="1"/>
        </c:ser>
        <c:ser>
          <c:idx val="13"/>
          <c:order val="7"/>
          <c:tx>
            <c:strRef>
              <c:f>Figure8_修正!$D$24</c:f>
              <c:strCache>
                <c:ptCount val="1"/>
                <c:pt idx="0">
                  <c:v>South Ibaraki</c:v>
                </c:pt>
              </c:strCache>
            </c:strRef>
          </c:tx>
          <c:spPr>
            <a:ln>
              <a:noFill/>
            </a:ln>
          </c:spPr>
          <c:marker>
            <c:symbol val="plus"/>
            <c:size val="12"/>
            <c:spPr>
              <a:ln>
                <a:solidFill>
                  <a:srgbClr val="C0504D"/>
                </a:solidFill>
              </a:ln>
            </c:spPr>
          </c:marker>
          <c:xVal>
            <c:numRef>
              <c:f>Figure8_修正!$P$24</c:f>
              <c:numCache>
                <c:formatCode>General</c:formatCode>
                <c:ptCount val="1"/>
                <c:pt idx="0">
                  <c:v>4.1632653061224489E-2</c:v>
                </c:pt>
              </c:numCache>
            </c:numRef>
          </c:xVal>
          <c:yVal>
            <c:numRef>
              <c:f>Figure8_修正!$V$24</c:f>
              <c:numCache>
                <c:formatCode>General</c:formatCode>
                <c:ptCount val="1"/>
                <c:pt idx="0">
                  <c:v>3</c:v>
                </c:pt>
              </c:numCache>
            </c:numRef>
          </c:yVal>
          <c:smooth val="1"/>
        </c:ser>
        <c:ser>
          <c:idx val="12"/>
          <c:order val="8"/>
          <c:tx>
            <c:strRef>
              <c:f>Figure8_修正!$D$17</c:f>
              <c:strCache>
                <c:ptCount val="1"/>
                <c:pt idx="0">
                  <c:v>Oarai</c:v>
                </c:pt>
              </c:strCache>
            </c:strRef>
          </c:tx>
          <c:spPr>
            <a:ln>
              <a:noFill/>
            </a:ln>
          </c:spPr>
          <c:marker>
            <c:symbol val="square"/>
            <c:size val="12"/>
            <c:spPr>
              <a:solidFill>
                <a:schemeClr val="accent2"/>
              </a:solidFill>
              <a:ln>
                <a:solidFill>
                  <a:schemeClr val="accent2"/>
                </a:solidFill>
              </a:ln>
            </c:spPr>
          </c:marker>
          <c:xVal>
            <c:numRef>
              <c:f>Figure8_修正!$P$17</c:f>
              <c:numCache>
                <c:formatCode>General</c:formatCode>
                <c:ptCount val="1"/>
                <c:pt idx="0">
                  <c:v>0.13396375098502775</c:v>
                </c:pt>
              </c:numCache>
            </c:numRef>
          </c:xVal>
          <c:yVal>
            <c:numRef>
              <c:f>Figure8_修正!$V$17</c:f>
              <c:numCache>
                <c:formatCode>General</c:formatCode>
                <c:ptCount val="1"/>
                <c:pt idx="0">
                  <c:v>8</c:v>
                </c:pt>
              </c:numCache>
            </c:numRef>
          </c:yVal>
          <c:smooth val="1"/>
        </c:ser>
        <c:ser>
          <c:idx val="6"/>
          <c:order val="9"/>
          <c:tx>
            <c:strRef>
              <c:f>Figure8_修正!$D$18</c:f>
              <c:strCache>
                <c:ptCount val="1"/>
                <c:pt idx="0">
                  <c:v>Omitama</c:v>
                </c:pt>
              </c:strCache>
            </c:strRef>
          </c:tx>
          <c:spPr>
            <a:ln w="12700">
              <a:noFill/>
            </a:ln>
          </c:spPr>
          <c:marker>
            <c:symbol val="diamond"/>
            <c:size val="12"/>
            <c:spPr>
              <a:noFill/>
              <a:ln>
                <a:solidFill>
                  <a:schemeClr val="accent2"/>
                </a:solidFill>
              </a:ln>
            </c:spPr>
          </c:marker>
          <c:xVal>
            <c:numRef>
              <c:f>Figure8_修正!$P$18</c:f>
              <c:numCache>
                <c:formatCode>General</c:formatCode>
                <c:ptCount val="1"/>
                <c:pt idx="0">
                  <c:v>1.3005761552367701E-2</c:v>
                </c:pt>
              </c:numCache>
            </c:numRef>
          </c:xVal>
          <c:yVal>
            <c:numRef>
              <c:f>Figure8_修正!$V$18</c:f>
              <c:numCache>
                <c:formatCode>General</c:formatCode>
                <c:ptCount val="1"/>
                <c:pt idx="0">
                  <c:v>2</c:v>
                </c:pt>
              </c:numCache>
            </c:numRef>
          </c:yVal>
          <c:smooth val="1"/>
        </c:ser>
        <c:ser>
          <c:idx val="5"/>
          <c:order val="10"/>
          <c:tx>
            <c:strRef>
              <c:f>Figure8_修正!$D$19</c:f>
              <c:strCache>
                <c:ptCount val="1"/>
                <c:pt idx="0">
                  <c:v>Kasama</c:v>
                </c:pt>
              </c:strCache>
            </c:strRef>
          </c:tx>
          <c:spPr>
            <a:ln w="12700">
              <a:noFill/>
            </a:ln>
          </c:spPr>
          <c:marker>
            <c:symbol val="diamond"/>
            <c:size val="12"/>
            <c:spPr>
              <a:solidFill>
                <a:schemeClr val="accent2"/>
              </a:solidFill>
              <a:ln>
                <a:solidFill>
                  <a:schemeClr val="accent2"/>
                </a:solidFill>
              </a:ln>
            </c:spPr>
          </c:marker>
          <c:xVal>
            <c:numRef>
              <c:f>Figure8_修正!$P$19</c:f>
              <c:numCache>
                <c:formatCode>General</c:formatCode>
                <c:ptCount val="1"/>
                <c:pt idx="0">
                  <c:v>2.0963838688502275E-2</c:v>
                </c:pt>
              </c:numCache>
            </c:numRef>
          </c:xVal>
          <c:yVal>
            <c:numRef>
              <c:f>Figure8_修正!$V$19</c:f>
              <c:numCache>
                <c:formatCode>General</c:formatCode>
                <c:ptCount val="1"/>
                <c:pt idx="0">
                  <c:v>8</c:v>
                </c:pt>
              </c:numCache>
            </c:numRef>
          </c:yVal>
          <c:smooth val="1"/>
        </c:ser>
        <c:ser>
          <c:idx val="9"/>
          <c:order val="11"/>
          <c:tx>
            <c:strRef>
              <c:f>Figure8_修正!$D$20</c:f>
              <c:strCache>
                <c:ptCount val="1"/>
                <c:pt idx="0">
                  <c:v>Kashima</c:v>
                </c:pt>
              </c:strCache>
            </c:strRef>
          </c:tx>
          <c:spPr>
            <a:ln w="12700">
              <a:noFill/>
            </a:ln>
          </c:spPr>
          <c:marker>
            <c:symbol val="circle"/>
            <c:size val="12"/>
            <c:spPr>
              <a:noFill/>
              <a:ln>
                <a:solidFill>
                  <a:schemeClr val="accent2"/>
                </a:solidFill>
              </a:ln>
            </c:spPr>
          </c:marker>
          <c:xVal>
            <c:numRef>
              <c:f>Figure8_修正!$P$20</c:f>
              <c:numCache>
                <c:formatCode>General</c:formatCode>
                <c:ptCount val="1"/>
                <c:pt idx="0">
                  <c:v>0.6540674821546496</c:v>
                </c:pt>
              </c:numCache>
            </c:numRef>
          </c:xVal>
          <c:yVal>
            <c:numRef>
              <c:f>Figure8_修正!$V$20</c:f>
              <c:numCache>
                <c:formatCode>General</c:formatCode>
                <c:ptCount val="1"/>
                <c:pt idx="0">
                  <c:v>34</c:v>
                </c:pt>
              </c:numCache>
            </c:numRef>
          </c:yVal>
          <c:smooth val="1"/>
        </c:ser>
        <c:ser>
          <c:idx val="16"/>
          <c:order val="12"/>
          <c:tx>
            <c:strRef>
              <c:f>Figure8_修正!$D$21</c:f>
              <c:strCache>
                <c:ptCount val="1"/>
                <c:pt idx="0">
                  <c:v>Kamisu</c:v>
                </c:pt>
              </c:strCache>
            </c:strRef>
          </c:tx>
          <c:spPr>
            <a:ln>
              <a:noFill/>
            </a:ln>
          </c:spPr>
          <c:marker>
            <c:symbol val="circle"/>
            <c:size val="12"/>
            <c:spPr>
              <a:solidFill>
                <a:schemeClr val="accent2"/>
              </a:solidFill>
              <a:ln>
                <a:solidFill>
                  <a:srgbClr val="C0504D"/>
                </a:solidFill>
              </a:ln>
            </c:spPr>
          </c:marker>
          <c:xVal>
            <c:numRef>
              <c:f>Figure8_修正!$P$21</c:f>
              <c:numCache>
                <c:formatCode>General</c:formatCode>
                <c:ptCount val="1"/>
                <c:pt idx="0">
                  <c:v>0.24693251533742358</c:v>
                </c:pt>
              </c:numCache>
            </c:numRef>
          </c:xVal>
          <c:yVal>
            <c:numRef>
              <c:f>Figure8_修正!$V$21</c:f>
              <c:numCache>
                <c:formatCode>General</c:formatCode>
                <c:ptCount val="1"/>
                <c:pt idx="0">
                  <c:v>57</c:v>
                </c:pt>
              </c:numCache>
            </c:numRef>
          </c:yVal>
          <c:smooth val="1"/>
        </c:ser>
        <c:ser>
          <c:idx val="8"/>
          <c:order val="13"/>
          <c:tx>
            <c:strRef>
              <c:f>Figure8_修正!$D$22</c:f>
              <c:strCache>
                <c:ptCount val="1"/>
                <c:pt idx="0">
                  <c:v>Shimotsuma</c:v>
                </c:pt>
              </c:strCache>
            </c:strRef>
          </c:tx>
          <c:spPr>
            <a:ln w="12700">
              <a:noFill/>
            </a:ln>
          </c:spPr>
          <c:marker>
            <c:symbol val="triangle"/>
            <c:size val="12"/>
            <c:spPr>
              <a:noFill/>
              <a:ln>
                <a:solidFill>
                  <a:schemeClr val="accent2"/>
                </a:solidFill>
              </a:ln>
            </c:spPr>
          </c:marker>
          <c:xVal>
            <c:numRef>
              <c:f>Figure8_修正!$P$22</c:f>
              <c:numCache>
                <c:formatCode>General</c:formatCode>
                <c:ptCount val="1"/>
                <c:pt idx="0">
                  <c:v>1.5957446808510637E-2</c:v>
                </c:pt>
              </c:numCache>
            </c:numRef>
          </c:xVal>
          <c:yVal>
            <c:numRef>
              <c:f>Figure8_修正!$V$22</c:f>
              <c:numCache>
                <c:formatCode>General</c:formatCode>
                <c:ptCount val="1"/>
                <c:pt idx="0">
                  <c:v>1</c:v>
                </c:pt>
              </c:numCache>
            </c:numRef>
          </c:yVal>
          <c:smooth val="1"/>
        </c:ser>
        <c:ser>
          <c:idx val="7"/>
          <c:order val="14"/>
          <c:tx>
            <c:strRef>
              <c:f>Figure8_修正!$D$23</c:f>
              <c:strCache>
                <c:ptCount val="1"/>
                <c:pt idx="0">
                  <c:v>Tsukuba</c:v>
                </c:pt>
              </c:strCache>
            </c:strRef>
          </c:tx>
          <c:spPr>
            <a:ln w="12700">
              <a:noFill/>
            </a:ln>
          </c:spPr>
          <c:marker>
            <c:symbol val="triangle"/>
            <c:size val="12"/>
            <c:spPr>
              <a:solidFill>
                <a:schemeClr val="accent2"/>
              </a:solidFill>
              <a:ln>
                <a:solidFill>
                  <a:schemeClr val="accent2"/>
                </a:solidFill>
              </a:ln>
            </c:spPr>
          </c:marker>
          <c:xVal>
            <c:numRef>
              <c:f>Figure8_修正!$P$23</c:f>
              <c:numCache>
                <c:formatCode>General</c:formatCode>
                <c:ptCount val="1"/>
                <c:pt idx="0">
                  <c:v>2.5298095896648828E-2</c:v>
                </c:pt>
              </c:numCache>
            </c:numRef>
          </c:xVal>
          <c:yVal>
            <c:numRef>
              <c:f>Figure8_修正!$V$23</c:f>
              <c:numCache>
                <c:formatCode>General</c:formatCode>
                <c:ptCount val="1"/>
                <c:pt idx="0">
                  <c:v>5</c:v>
                </c:pt>
              </c:numCache>
            </c:numRef>
          </c:yVal>
          <c:smooth val="1"/>
        </c:ser>
        <c:ser>
          <c:idx val="18"/>
          <c:order val="15"/>
          <c:tx>
            <c:strRef>
              <c:f>Figure8_修正!$D$26</c:f>
              <c:strCache>
                <c:ptCount val="1"/>
                <c:pt idx="0">
                  <c:v>Hitachi</c:v>
                </c:pt>
              </c:strCache>
            </c:strRef>
          </c:tx>
          <c:spPr>
            <a:ln w="28575">
              <a:noFill/>
            </a:ln>
          </c:spPr>
          <c:marker>
            <c:symbol val="diamond"/>
            <c:size val="12"/>
            <c:spPr>
              <a:solidFill>
                <a:srgbClr val="C0504D">
                  <a:alpha val="25000"/>
                </a:srgbClr>
              </a:solidFill>
              <a:ln>
                <a:solidFill>
                  <a:srgbClr val="C0504D">
                    <a:alpha val="25000"/>
                  </a:srgbClr>
                </a:solidFill>
              </a:ln>
            </c:spPr>
          </c:marker>
          <c:xVal>
            <c:numRef>
              <c:f>Figure8_修正!$P$26</c:f>
              <c:numCache>
                <c:formatCode>General</c:formatCode>
                <c:ptCount val="1"/>
                <c:pt idx="0">
                  <c:v>7.3531075363696005E-2</c:v>
                </c:pt>
              </c:numCache>
            </c:numRef>
          </c:xVal>
          <c:yVal>
            <c:numRef>
              <c:f>Figure8_修正!$V$26</c:f>
              <c:numCache>
                <c:formatCode>General</c:formatCode>
                <c:ptCount val="1"/>
                <c:pt idx="0">
                  <c:v>11</c:v>
                </c:pt>
              </c:numCache>
            </c:numRef>
          </c:yVal>
          <c:smooth val="1"/>
        </c:ser>
        <c:ser>
          <c:idx val="4"/>
          <c:order val="16"/>
          <c:tx>
            <c:strRef>
              <c:f>Figure8_修正!$D$25</c:f>
              <c:strCache>
                <c:ptCount val="1"/>
                <c:pt idx="0">
                  <c:v>Hitachinaka</c:v>
                </c:pt>
              </c:strCache>
            </c:strRef>
          </c:tx>
          <c:spPr>
            <a:ln w="12700">
              <a:noFill/>
            </a:ln>
          </c:spPr>
          <c:marker>
            <c:symbol val="star"/>
            <c:size val="12"/>
            <c:spPr>
              <a:noFill/>
              <a:ln>
                <a:solidFill>
                  <a:schemeClr val="accent2"/>
                </a:solidFill>
              </a:ln>
            </c:spPr>
          </c:marker>
          <c:xVal>
            <c:numRef>
              <c:f>Figure8_修正!$P$25</c:f>
              <c:numCache>
                <c:formatCode>General</c:formatCode>
                <c:ptCount val="1"/>
                <c:pt idx="0">
                  <c:v>7.6172339919066884E-2</c:v>
                </c:pt>
              </c:numCache>
            </c:numRef>
          </c:xVal>
          <c:yVal>
            <c:numRef>
              <c:f>Figure8_修正!$V$25</c:f>
              <c:numCache>
                <c:formatCode>General</c:formatCode>
                <c:ptCount val="1"/>
                <c:pt idx="0">
                  <c:v>14</c:v>
                </c:pt>
              </c:numCache>
            </c:numRef>
          </c:yVal>
          <c:smooth val="1"/>
        </c:ser>
        <c:ser>
          <c:idx val="20"/>
          <c:order val="17"/>
          <c:tx>
            <c:strRef>
              <c:f>Figure8_修正!$D$27</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Figure8_修正!$P$27</c:f>
              <c:numCache>
                <c:formatCode>General</c:formatCode>
                <c:ptCount val="1"/>
                <c:pt idx="0">
                  <c:v>5.7071960297766754E-2</c:v>
                </c:pt>
              </c:numCache>
            </c:numRef>
          </c:xVal>
          <c:yVal>
            <c:numRef>
              <c:f>Figure8_修正!$V$27</c:f>
              <c:numCache>
                <c:formatCode>General</c:formatCode>
                <c:ptCount val="1"/>
                <c:pt idx="0">
                  <c:v>14</c:v>
                </c:pt>
              </c:numCache>
            </c:numRef>
          </c:yVal>
          <c:smooth val="1"/>
        </c:ser>
        <c:ser>
          <c:idx val="19"/>
          <c:order val="18"/>
          <c:tx>
            <c:strRef>
              <c:f>Figure8_修正!$D$28</c:f>
              <c:strCache>
                <c:ptCount val="1"/>
                <c:pt idx="0">
                  <c:v>Mito</c:v>
                </c:pt>
              </c:strCache>
            </c:strRef>
          </c:tx>
          <c:spPr>
            <a:ln w="28575">
              <a:noFill/>
            </a:ln>
          </c:spPr>
          <c:marker>
            <c:symbol val="dash"/>
            <c:size val="12"/>
            <c:spPr>
              <a:solidFill>
                <a:srgbClr val="C0504D">
                  <a:alpha val="25000"/>
                </a:srgbClr>
              </a:solidFill>
              <a:ln>
                <a:solidFill>
                  <a:srgbClr val="C0504D">
                    <a:alpha val="25000"/>
                  </a:srgbClr>
                </a:solidFill>
              </a:ln>
            </c:spPr>
          </c:marker>
          <c:xVal>
            <c:numRef>
              <c:f>Figure8_修正!$P$28</c:f>
              <c:numCache>
                <c:formatCode>General</c:formatCode>
                <c:ptCount val="1"/>
                <c:pt idx="0">
                  <c:v>8.2044622830834607E-2</c:v>
                </c:pt>
              </c:numCache>
            </c:numRef>
          </c:xVal>
          <c:yVal>
            <c:numRef>
              <c:f>Figure8_修正!$V$28</c:f>
              <c:numCache>
                <c:formatCode>General</c:formatCode>
                <c:ptCount val="1"/>
                <c:pt idx="0">
                  <c:v>6</c:v>
                </c:pt>
              </c:numCache>
            </c:numRef>
          </c:yVal>
          <c:smooth val="1"/>
        </c:ser>
        <c:axId val="198091136"/>
        <c:axId val="198093056"/>
      </c:scatterChart>
      <c:valAx>
        <c:axId val="198091136"/>
        <c:scaling>
          <c:orientation val="minMax"/>
          <c:max val="1.2"/>
          <c:min val="0"/>
        </c:scaling>
        <c:axPos val="b"/>
        <c:numFmt formatCode="General" sourceLinked="1"/>
        <c:majorTickMark val="in"/>
        <c:tickLblPos val="none"/>
        <c:spPr>
          <a:ln>
            <a:solidFill>
              <a:schemeClr val="tx1"/>
            </a:solidFill>
          </a:ln>
        </c:spPr>
        <c:txPr>
          <a:bodyPr/>
          <a:lstStyle/>
          <a:p>
            <a:pPr>
              <a:defRPr sz="1000" baseline="0">
                <a:latin typeface="Times New Roman" pitchFamily="18" charset="0"/>
              </a:defRPr>
            </a:pPr>
            <a:endParaRPr lang="ja-JP"/>
          </a:p>
        </c:txPr>
        <c:crossAx val="198093056"/>
        <c:crosses val="autoZero"/>
        <c:crossBetween val="midCat"/>
      </c:valAx>
      <c:valAx>
        <c:axId val="198093056"/>
        <c:scaling>
          <c:orientation val="minMax"/>
        </c:scaling>
        <c:axPos val="l"/>
        <c:numFmt formatCode="General" sourceLinked="0"/>
        <c:majorTickMark val="in"/>
        <c:tickLblPos val="none"/>
        <c:spPr>
          <a:ln>
            <a:solidFill>
              <a:sysClr val="windowText" lastClr="000000"/>
            </a:solidFill>
          </a:ln>
        </c:spPr>
        <c:txPr>
          <a:bodyPr/>
          <a:lstStyle/>
          <a:p>
            <a:pPr>
              <a:defRPr sz="1000">
                <a:latin typeface="Times New Roman" pitchFamily="18" charset="0"/>
                <a:cs typeface="Times New Roman" pitchFamily="18" charset="0"/>
              </a:defRPr>
            </a:pPr>
            <a:endParaRPr lang="ja-JP"/>
          </a:p>
        </c:txPr>
        <c:crossAx val="198091136"/>
        <c:crosses val="autoZero"/>
        <c:crossBetween val="midCat"/>
        <c:majorUnit val="10"/>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1.4034388335936541E-3"/>
          <c:y val="1.2678130614213645E-3"/>
          <c:w val="0.97833836072721336"/>
          <c:h val="0.97043581445523264"/>
        </c:manualLayout>
      </c:layout>
      <c:scatterChart>
        <c:scatterStyle val="smoothMarker"/>
        <c:ser>
          <c:idx val="0"/>
          <c:order val="0"/>
          <c:tx>
            <c:strRef>
              <c:f>'Figure4,5,8'!$D$8</c:f>
              <c:strCache>
                <c:ptCount val="1"/>
                <c:pt idx="0">
                  <c:v>Abiko</c:v>
                </c:pt>
              </c:strCache>
            </c:strRef>
          </c:tx>
          <c:spPr>
            <a:ln w="12700">
              <a:noFill/>
            </a:ln>
          </c:spPr>
          <c:marker>
            <c:symbol val="square"/>
            <c:size val="12"/>
            <c:spPr>
              <a:noFill/>
              <a:ln>
                <a:solidFill>
                  <a:schemeClr val="accent1"/>
                </a:solidFill>
              </a:ln>
            </c:spPr>
          </c:marker>
          <c:xVal>
            <c:numRef>
              <c:f>'Figure4,5,8'!$F$8</c:f>
              <c:numCache>
                <c:formatCode>0.0_);[Red]\(0.0\)</c:formatCode>
                <c:ptCount val="1"/>
                <c:pt idx="0">
                  <c:v>5.0445809999999813</c:v>
                </c:pt>
              </c:numCache>
            </c:numRef>
          </c:xVal>
          <c:yVal>
            <c:numRef>
              <c:f>'Figure4,5,8'!$U$8</c:f>
              <c:numCache>
                <c:formatCode>General</c:formatCode>
                <c:ptCount val="1"/>
                <c:pt idx="0">
                  <c:v>5</c:v>
                </c:pt>
              </c:numCache>
            </c:numRef>
          </c:yVal>
          <c:smooth val="1"/>
        </c:ser>
        <c:ser>
          <c:idx val="10"/>
          <c:order val="1"/>
          <c:tx>
            <c:strRef>
              <c:f>'Figure4,5,8'!$D$10</c:f>
              <c:strCache>
                <c:ptCount val="1"/>
                <c:pt idx="0">
                  <c:v>Urayasu</c:v>
                </c:pt>
              </c:strCache>
            </c:strRef>
          </c:tx>
          <c:spPr>
            <a:ln>
              <a:noFill/>
            </a:ln>
          </c:spPr>
          <c:marker>
            <c:symbol val="square"/>
            <c:size val="12"/>
            <c:spPr>
              <a:solidFill>
                <a:schemeClr val="accent1"/>
              </a:solidFill>
              <a:ln>
                <a:solidFill>
                  <a:schemeClr val="accent1"/>
                </a:solidFill>
              </a:ln>
            </c:spPr>
          </c:marker>
          <c:xVal>
            <c:numRef>
              <c:f>'Figure4,5,8'!$F$10</c:f>
              <c:numCache>
                <c:formatCode>0.0_);[Red]\(0.0\)</c:formatCode>
                <c:ptCount val="1"/>
                <c:pt idx="0">
                  <c:v>5.1418470000000003</c:v>
                </c:pt>
              </c:numCache>
            </c:numRef>
          </c:xVal>
          <c:yVal>
            <c:numRef>
              <c:f>'Figure4,5,8'!$U$10</c:f>
              <c:numCache>
                <c:formatCode>General</c:formatCode>
                <c:ptCount val="1"/>
                <c:pt idx="0">
                  <c:v>26</c:v>
                </c:pt>
              </c:numCache>
            </c:numRef>
          </c:yVal>
          <c:smooth val="1"/>
        </c:ser>
        <c:ser>
          <c:idx val="1"/>
          <c:order val="2"/>
          <c:tx>
            <c:strRef>
              <c:f>'Figure4,5,8'!$D$11</c:f>
              <c:strCache>
                <c:ptCount val="1"/>
                <c:pt idx="0">
                  <c:v>Katori</c:v>
                </c:pt>
              </c:strCache>
            </c:strRef>
          </c:tx>
          <c:spPr>
            <a:ln w="12700">
              <a:noFill/>
            </a:ln>
          </c:spPr>
          <c:marker>
            <c:symbol val="diamond"/>
            <c:size val="12"/>
            <c:spPr>
              <a:noFill/>
              <a:ln>
                <a:solidFill>
                  <a:schemeClr val="accent1"/>
                </a:solidFill>
              </a:ln>
            </c:spPr>
          </c:marker>
          <c:xVal>
            <c:numRef>
              <c:f>'Figure4,5,8'!$F$11</c:f>
              <c:numCache>
                <c:formatCode>0.0_);[Red]\(0.0\)</c:formatCode>
                <c:ptCount val="1"/>
                <c:pt idx="0">
                  <c:v>5.2</c:v>
                </c:pt>
              </c:numCache>
            </c:numRef>
          </c:xVal>
          <c:yVal>
            <c:numRef>
              <c:f>'Figure4,5,8'!$U$11</c:f>
              <c:numCache>
                <c:formatCode>General</c:formatCode>
                <c:ptCount val="1"/>
                <c:pt idx="0">
                  <c:v>37</c:v>
                </c:pt>
              </c:numCache>
            </c:numRef>
          </c:yVal>
          <c:smooth val="1"/>
        </c:ser>
        <c:ser>
          <c:idx val="2"/>
          <c:order val="3"/>
          <c:tx>
            <c:strRef>
              <c:f>'Figure4,5,8'!$D$12</c:f>
              <c:strCache>
                <c:ptCount val="1"/>
                <c:pt idx="0">
                  <c:v>Sakura</c:v>
                </c:pt>
              </c:strCache>
            </c:strRef>
          </c:tx>
          <c:spPr>
            <a:ln w="12700">
              <a:noFill/>
            </a:ln>
          </c:spPr>
          <c:marker>
            <c:symbol val="diamond"/>
            <c:size val="12"/>
            <c:spPr>
              <a:solidFill>
                <a:schemeClr val="accent1"/>
              </a:solidFill>
              <a:ln>
                <a:solidFill>
                  <a:schemeClr val="accent1"/>
                </a:solidFill>
              </a:ln>
            </c:spPr>
          </c:marker>
          <c:xVal>
            <c:numRef>
              <c:f>'Figure4,5,8'!$F$12</c:f>
              <c:numCache>
                <c:formatCode>0.0_);[Red]\(0.0\)</c:formatCode>
                <c:ptCount val="1"/>
                <c:pt idx="0">
                  <c:v>5.1198990000000002</c:v>
                </c:pt>
              </c:numCache>
            </c:numRef>
          </c:xVal>
          <c:yVal>
            <c:numRef>
              <c:f>'Figure4,5,8'!$U$12</c:f>
              <c:numCache>
                <c:formatCode>General</c:formatCode>
                <c:ptCount val="1"/>
                <c:pt idx="0">
                  <c:v>2</c:v>
                </c:pt>
              </c:numCache>
            </c:numRef>
          </c:yVal>
          <c:smooth val="1"/>
        </c:ser>
        <c:ser>
          <c:idx val="14"/>
          <c:order val="4"/>
          <c:tx>
            <c:strRef>
              <c:f>'Figure4,5,8'!$D$13</c:f>
              <c:strCache>
                <c:ptCount val="1"/>
                <c:pt idx="0">
                  <c:v>Chiba</c:v>
                </c:pt>
              </c:strCache>
            </c:strRef>
          </c:tx>
          <c:spPr>
            <a:ln>
              <a:noFill/>
            </a:ln>
          </c:spPr>
          <c:marker>
            <c:symbol val="circle"/>
            <c:size val="12"/>
            <c:spPr>
              <a:noFill/>
              <a:ln>
                <a:solidFill>
                  <a:schemeClr val="accent1"/>
                </a:solidFill>
              </a:ln>
            </c:spPr>
          </c:marker>
          <c:xVal>
            <c:numRef>
              <c:f>'Figure4,5,8'!$F$13</c:f>
              <c:numCache>
                <c:formatCode>0.0_);[Red]\(0.0\)</c:formatCode>
                <c:ptCount val="1"/>
                <c:pt idx="0">
                  <c:v>5.0261169999999842</c:v>
                </c:pt>
              </c:numCache>
            </c:numRef>
          </c:xVal>
          <c:yVal>
            <c:numRef>
              <c:f>'Figure4,5,8'!$U$13</c:f>
              <c:numCache>
                <c:formatCode>General</c:formatCode>
                <c:ptCount val="1"/>
                <c:pt idx="0">
                  <c:v>6</c:v>
                </c:pt>
              </c:numCache>
            </c:numRef>
          </c:yVal>
          <c:smooth val="1"/>
        </c:ser>
        <c:ser>
          <c:idx val="15"/>
          <c:order val="5"/>
          <c:tx>
            <c:strRef>
              <c:f>'Figure4,5,8'!$D$14</c:f>
              <c:strCache>
                <c:ptCount val="1"/>
                <c:pt idx="0">
                  <c:v>Narashino</c:v>
                </c:pt>
              </c:strCache>
            </c:strRef>
          </c:tx>
          <c:spPr>
            <a:ln>
              <a:noFill/>
            </a:ln>
          </c:spPr>
          <c:marker>
            <c:symbol val="circle"/>
            <c:size val="12"/>
            <c:spPr>
              <a:solidFill>
                <a:schemeClr val="accent1"/>
              </a:solidFill>
              <a:ln>
                <a:solidFill>
                  <a:schemeClr val="accent1"/>
                </a:solidFill>
              </a:ln>
            </c:spPr>
          </c:marker>
          <c:xVal>
            <c:numRef>
              <c:f>'Figure4,5,8'!$F$14</c:f>
              <c:numCache>
                <c:formatCode>0.0_);[Red]\(0.0\)</c:formatCode>
                <c:ptCount val="1"/>
                <c:pt idx="0">
                  <c:v>5.2</c:v>
                </c:pt>
              </c:numCache>
            </c:numRef>
          </c:xVal>
          <c:yVal>
            <c:numRef>
              <c:f>'Figure4,5,8'!$U$14</c:f>
              <c:numCache>
                <c:formatCode>General</c:formatCode>
                <c:ptCount val="1"/>
                <c:pt idx="0">
                  <c:v>9</c:v>
                </c:pt>
              </c:numCache>
            </c:numRef>
          </c:yVal>
          <c:smooth val="1"/>
        </c:ser>
        <c:ser>
          <c:idx val="11"/>
          <c:order val="6"/>
          <c:tx>
            <c:strRef>
              <c:f>'Figure4,5,8'!$D$15</c:f>
              <c:strCache>
                <c:ptCount val="1"/>
                <c:pt idx="0">
                  <c:v>Funabashi</c:v>
                </c:pt>
              </c:strCache>
            </c:strRef>
          </c:tx>
          <c:spPr>
            <a:ln>
              <a:noFill/>
            </a:ln>
          </c:spPr>
          <c:marker>
            <c:symbol val="triangle"/>
            <c:size val="12"/>
            <c:spPr>
              <a:noFill/>
              <a:ln>
                <a:solidFill>
                  <a:schemeClr val="accent1"/>
                </a:solidFill>
              </a:ln>
            </c:spPr>
          </c:marker>
          <c:xVal>
            <c:numRef>
              <c:f>'Figure4,5,8'!$F$15</c:f>
              <c:numCache>
                <c:formatCode>0.0_);[Red]\(0.0\)</c:formatCode>
                <c:ptCount val="1"/>
                <c:pt idx="0">
                  <c:v>5</c:v>
                </c:pt>
              </c:numCache>
            </c:numRef>
          </c:xVal>
          <c:yVal>
            <c:numRef>
              <c:f>'Figure4,5,8'!$U$15</c:f>
              <c:numCache>
                <c:formatCode>General</c:formatCode>
                <c:ptCount val="1"/>
                <c:pt idx="0">
                  <c:v>8</c:v>
                </c:pt>
              </c:numCache>
            </c:numRef>
          </c:yVal>
          <c:smooth val="1"/>
        </c:ser>
        <c:ser>
          <c:idx val="3"/>
          <c:order val="7"/>
          <c:tx>
            <c:strRef>
              <c:f>'Figure4,5,8'!$D$16</c:f>
              <c:strCache>
                <c:ptCount val="1"/>
                <c:pt idx="0">
                  <c:v>Inashiki</c:v>
                </c:pt>
              </c:strCache>
            </c:strRef>
          </c:tx>
          <c:spPr>
            <a:ln w="12700">
              <a:noFill/>
            </a:ln>
          </c:spPr>
          <c:marker>
            <c:symbol val="square"/>
            <c:size val="12"/>
            <c:spPr>
              <a:noFill/>
              <a:ln>
                <a:solidFill>
                  <a:schemeClr val="accent2"/>
                </a:solidFill>
              </a:ln>
            </c:spPr>
          </c:marker>
          <c:xVal>
            <c:numRef>
              <c:f>'Figure4,5,8'!$F$16</c:f>
              <c:numCache>
                <c:formatCode>0.0_);[Red]\(0.0\)</c:formatCode>
                <c:ptCount val="1"/>
                <c:pt idx="0">
                  <c:v>5.5</c:v>
                </c:pt>
              </c:numCache>
            </c:numRef>
          </c:xVal>
          <c:yVal>
            <c:numRef>
              <c:f>'Figure4,5,8'!$U$16</c:f>
              <c:numCache>
                <c:formatCode>General</c:formatCode>
                <c:ptCount val="1"/>
                <c:pt idx="0">
                  <c:v>23</c:v>
                </c:pt>
              </c:numCache>
            </c:numRef>
          </c:yVal>
          <c:smooth val="1"/>
        </c:ser>
        <c:ser>
          <c:idx val="13"/>
          <c:order val="8"/>
          <c:tx>
            <c:strRef>
              <c:f>'Figure4,5,8'!$D$24</c:f>
              <c:strCache>
                <c:ptCount val="1"/>
                <c:pt idx="0">
                  <c:v>South Ibaraki</c:v>
                </c:pt>
              </c:strCache>
            </c:strRef>
          </c:tx>
          <c:spPr>
            <a:ln>
              <a:noFill/>
            </a:ln>
          </c:spPr>
          <c:marker>
            <c:symbol val="plus"/>
            <c:size val="12"/>
            <c:spPr>
              <a:ln>
                <a:solidFill>
                  <a:srgbClr val="C0504D"/>
                </a:solidFill>
              </a:ln>
            </c:spPr>
          </c:marker>
          <c:xVal>
            <c:numRef>
              <c:f>'Figure4,5,8'!$F$24</c:f>
              <c:numCache>
                <c:formatCode>General</c:formatCode>
                <c:ptCount val="1"/>
                <c:pt idx="0">
                  <c:v>5.3</c:v>
                </c:pt>
              </c:numCache>
            </c:numRef>
          </c:xVal>
          <c:yVal>
            <c:numRef>
              <c:f>'Figure4,5,8'!$U$24</c:f>
              <c:numCache>
                <c:formatCode>General</c:formatCode>
                <c:ptCount val="1"/>
                <c:pt idx="0">
                  <c:v>3</c:v>
                </c:pt>
              </c:numCache>
            </c:numRef>
          </c:yVal>
          <c:smooth val="1"/>
        </c:ser>
        <c:ser>
          <c:idx val="12"/>
          <c:order val="9"/>
          <c:tx>
            <c:strRef>
              <c:f>'Figure4,5,8'!$D$17</c:f>
              <c:strCache>
                <c:ptCount val="1"/>
                <c:pt idx="0">
                  <c:v>Oarai</c:v>
                </c:pt>
              </c:strCache>
            </c:strRef>
          </c:tx>
          <c:spPr>
            <a:ln>
              <a:noFill/>
            </a:ln>
          </c:spPr>
          <c:marker>
            <c:symbol val="square"/>
            <c:size val="12"/>
            <c:spPr>
              <a:solidFill>
                <a:schemeClr val="accent2"/>
              </a:solidFill>
              <a:ln>
                <a:solidFill>
                  <a:schemeClr val="accent2"/>
                </a:solidFill>
              </a:ln>
            </c:spPr>
          </c:marker>
          <c:xVal>
            <c:numRef>
              <c:f>'Figure4,5,8'!$F$17</c:f>
              <c:numCache>
                <c:formatCode>0.0_);[Red]\(0.0\)</c:formatCode>
                <c:ptCount val="1"/>
                <c:pt idx="0">
                  <c:v>5.55</c:v>
                </c:pt>
              </c:numCache>
            </c:numRef>
          </c:xVal>
          <c:yVal>
            <c:numRef>
              <c:f>'Figure4,5,8'!$U$17</c:f>
              <c:numCache>
                <c:formatCode>General</c:formatCode>
                <c:ptCount val="1"/>
                <c:pt idx="0">
                  <c:v>8</c:v>
                </c:pt>
              </c:numCache>
            </c:numRef>
          </c:yVal>
          <c:smooth val="1"/>
        </c:ser>
        <c:ser>
          <c:idx val="6"/>
          <c:order val="10"/>
          <c:tx>
            <c:strRef>
              <c:f>'Figure4,5,8'!$D$18</c:f>
              <c:strCache>
                <c:ptCount val="1"/>
                <c:pt idx="0">
                  <c:v>Omitama</c:v>
                </c:pt>
              </c:strCache>
            </c:strRef>
          </c:tx>
          <c:spPr>
            <a:ln w="12700">
              <a:noFill/>
            </a:ln>
          </c:spPr>
          <c:marker>
            <c:symbol val="diamond"/>
            <c:size val="12"/>
            <c:spPr>
              <a:noFill/>
              <a:ln>
                <a:solidFill>
                  <a:schemeClr val="accent2"/>
                </a:solidFill>
              </a:ln>
            </c:spPr>
          </c:marker>
          <c:xVal>
            <c:numRef>
              <c:f>'Figure4,5,8'!$F$18</c:f>
              <c:numCache>
                <c:formatCode>0.0_);[Red]\(0.0\)</c:formatCode>
                <c:ptCount val="1"/>
                <c:pt idx="0">
                  <c:v>5.7522830000000003</c:v>
                </c:pt>
              </c:numCache>
            </c:numRef>
          </c:xVal>
          <c:yVal>
            <c:numRef>
              <c:f>'Figure4,5,8'!$U$18</c:f>
              <c:numCache>
                <c:formatCode>General</c:formatCode>
                <c:ptCount val="1"/>
                <c:pt idx="0">
                  <c:v>2</c:v>
                </c:pt>
              </c:numCache>
            </c:numRef>
          </c:yVal>
          <c:smooth val="1"/>
        </c:ser>
        <c:ser>
          <c:idx val="5"/>
          <c:order val="11"/>
          <c:tx>
            <c:strRef>
              <c:f>'Figure4,5,8'!$D$19</c:f>
              <c:strCache>
                <c:ptCount val="1"/>
                <c:pt idx="0">
                  <c:v>Kasama</c:v>
                </c:pt>
              </c:strCache>
            </c:strRef>
          </c:tx>
          <c:spPr>
            <a:ln w="12700">
              <a:noFill/>
            </a:ln>
          </c:spPr>
          <c:marker>
            <c:symbol val="diamond"/>
            <c:size val="12"/>
            <c:spPr>
              <a:solidFill>
                <a:schemeClr val="accent2"/>
              </a:solidFill>
              <a:ln>
                <a:solidFill>
                  <a:schemeClr val="accent2"/>
                </a:solidFill>
              </a:ln>
            </c:spPr>
          </c:marker>
          <c:xVal>
            <c:numRef>
              <c:f>'Figure4,5,8'!$F$19</c:f>
              <c:numCache>
                <c:formatCode>0.0_);[Red]\(0.0\)</c:formatCode>
                <c:ptCount val="1"/>
                <c:pt idx="0">
                  <c:v>5.4</c:v>
                </c:pt>
              </c:numCache>
            </c:numRef>
          </c:xVal>
          <c:yVal>
            <c:numRef>
              <c:f>'Figure4,5,8'!$U$19</c:f>
              <c:numCache>
                <c:formatCode>General</c:formatCode>
                <c:ptCount val="1"/>
                <c:pt idx="0">
                  <c:v>8</c:v>
                </c:pt>
              </c:numCache>
            </c:numRef>
          </c:yVal>
          <c:smooth val="1"/>
        </c:ser>
        <c:ser>
          <c:idx val="9"/>
          <c:order val="12"/>
          <c:tx>
            <c:strRef>
              <c:f>'Figure4,5,8'!$D$20</c:f>
              <c:strCache>
                <c:ptCount val="1"/>
                <c:pt idx="0">
                  <c:v>Kashima</c:v>
                </c:pt>
              </c:strCache>
            </c:strRef>
          </c:tx>
          <c:spPr>
            <a:ln w="12700">
              <a:noFill/>
            </a:ln>
          </c:spPr>
          <c:marker>
            <c:symbol val="circle"/>
            <c:size val="12"/>
            <c:spPr>
              <a:noFill/>
              <a:ln>
                <a:solidFill>
                  <a:schemeClr val="accent2"/>
                </a:solidFill>
              </a:ln>
            </c:spPr>
          </c:marker>
          <c:xVal>
            <c:numRef>
              <c:f>'Figure4,5,8'!$F$20</c:f>
              <c:numCache>
                <c:formatCode>0.0_);[Red]\(0.0\)</c:formatCode>
                <c:ptCount val="1"/>
                <c:pt idx="0">
                  <c:v>5.8</c:v>
                </c:pt>
              </c:numCache>
            </c:numRef>
          </c:xVal>
          <c:yVal>
            <c:numRef>
              <c:f>'Figure4,5,8'!$U$20</c:f>
              <c:numCache>
                <c:formatCode>General</c:formatCode>
                <c:ptCount val="1"/>
                <c:pt idx="0">
                  <c:v>34</c:v>
                </c:pt>
              </c:numCache>
            </c:numRef>
          </c:yVal>
          <c:smooth val="1"/>
        </c:ser>
        <c:ser>
          <c:idx val="16"/>
          <c:order val="13"/>
          <c:tx>
            <c:strRef>
              <c:f>'Figure4,5,8'!$D$21</c:f>
              <c:strCache>
                <c:ptCount val="1"/>
                <c:pt idx="0">
                  <c:v>Kamisu</c:v>
                </c:pt>
              </c:strCache>
            </c:strRef>
          </c:tx>
          <c:spPr>
            <a:ln>
              <a:noFill/>
            </a:ln>
          </c:spPr>
          <c:marker>
            <c:symbol val="circle"/>
            <c:size val="12"/>
            <c:spPr>
              <a:solidFill>
                <a:schemeClr val="accent2"/>
              </a:solidFill>
              <a:ln>
                <a:solidFill>
                  <a:srgbClr val="C0504D"/>
                </a:solidFill>
              </a:ln>
            </c:spPr>
          </c:marker>
          <c:xVal>
            <c:numRef>
              <c:f>'Figure4,5,8'!$F$21</c:f>
              <c:numCache>
                <c:formatCode>0.0_ </c:formatCode>
                <c:ptCount val="1"/>
                <c:pt idx="0">
                  <c:v>5.3</c:v>
                </c:pt>
              </c:numCache>
            </c:numRef>
          </c:xVal>
          <c:yVal>
            <c:numRef>
              <c:f>'Figure4,5,8'!$U$21</c:f>
              <c:numCache>
                <c:formatCode>General</c:formatCode>
                <c:ptCount val="1"/>
                <c:pt idx="0">
                  <c:v>57</c:v>
                </c:pt>
              </c:numCache>
            </c:numRef>
          </c:yVal>
          <c:smooth val="1"/>
        </c:ser>
        <c:ser>
          <c:idx val="8"/>
          <c:order val="14"/>
          <c:tx>
            <c:strRef>
              <c:f>'Figure4,5,8'!$D$22</c:f>
              <c:strCache>
                <c:ptCount val="1"/>
                <c:pt idx="0">
                  <c:v>Shimotsuma</c:v>
                </c:pt>
              </c:strCache>
            </c:strRef>
          </c:tx>
          <c:spPr>
            <a:ln w="12700">
              <a:noFill/>
            </a:ln>
          </c:spPr>
          <c:marker>
            <c:symbol val="triangle"/>
            <c:size val="12"/>
            <c:spPr>
              <a:noFill/>
              <a:ln>
                <a:solidFill>
                  <a:schemeClr val="accent2"/>
                </a:solidFill>
              </a:ln>
            </c:spPr>
          </c:marker>
          <c:xVal>
            <c:numRef>
              <c:f>'Figure4,5,8'!$F$22</c:f>
              <c:numCache>
                <c:formatCode>0.0_);[Red]\(0.0\)</c:formatCode>
                <c:ptCount val="1"/>
                <c:pt idx="0">
                  <c:v>5.5814795000000004</c:v>
                </c:pt>
              </c:numCache>
            </c:numRef>
          </c:xVal>
          <c:yVal>
            <c:numRef>
              <c:f>'Figure4,5,8'!$U$22</c:f>
              <c:numCache>
                <c:formatCode>General</c:formatCode>
                <c:ptCount val="1"/>
                <c:pt idx="0">
                  <c:v>1</c:v>
                </c:pt>
              </c:numCache>
            </c:numRef>
          </c:yVal>
          <c:smooth val="1"/>
        </c:ser>
        <c:ser>
          <c:idx val="7"/>
          <c:order val="15"/>
          <c:tx>
            <c:strRef>
              <c:f>'Figure4,5,8'!$D$23</c:f>
              <c:strCache>
                <c:ptCount val="1"/>
                <c:pt idx="0">
                  <c:v>Tsukuba</c:v>
                </c:pt>
              </c:strCache>
            </c:strRef>
          </c:tx>
          <c:spPr>
            <a:ln w="12700">
              <a:noFill/>
            </a:ln>
          </c:spPr>
          <c:marker>
            <c:symbol val="triangle"/>
            <c:size val="12"/>
            <c:spPr>
              <a:solidFill>
                <a:schemeClr val="accent2"/>
              </a:solidFill>
              <a:ln>
                <a:solidFill>
                  <a:schemeClr val="accent2"/>
                </a:solidFill>
              </a:ln>
            </c:spPr>
          </c:marker>
          <c:xVal>
            <c:numRef>
              <c:f>'Figure4,5,8'!$F$23</c:f>
              <c:numCache>
                <c:formatCode>0.0_);[Red]\(0.0\)</c:formatCode>
                <c:ptCount val="1"/>
                <c:pt idx="0">
                  <c:v>5.5426070000000003</c:v>
                </c:pt>
              </c:numCache>
            </c:numRef>
          </c:xVal>
          <c:yVal>
            <c:numRef>
              <c:f>'Figure4,5,8'!$U$23</c:f>
              <c:numCache>
                <c:formatCode>General</c:formatCode>
                <c:ptCount val="1"/>
                <c:pt idx="0">
                  <c:v>5</c:v>
                </c:pt>
              </c:numCache>
            </c:numRef>
          </c:yVal>
          <c:smooth val="1"/>
        </c:ser>
        <c:ser>
          <c:idx val="18"/>
          <c:order val="16"/>
          <c:tx>
            <c:strRef>
              <c:f>'Figure4,5,8'!$D$26</c:f>
              <c:strCache>
                <c:ptCount val="1"/>
                <c:pt idx="0">
                  <c:v>Hitachi</c:v>
                </c:pt>
              </c:strCache>
            </c:strRef>
          </c:tx>
          <c:spPr>
            <a:ln w="28575">
              <a:noFill/>
            </a:ln>
          </c:spPr>
          <c:marker>
            <c:symbol val="diamond"/>
            <c:size val="12"/>
            <c:spPr>
              <a:solidFill>
                <a:srgbClr val="C0504D">
                  <a:alpha val="25000"/>
                </a:srgbClr>
              </a:solidFill>
              <a:ln>
                <a:solidFill>
                  <a:srgbClr val="C0504D">
                    <a:alpha val="25000"/>
                  </a:srgbClr>
                </a:solidFill>
              </a:ln>
            </c:spPr>
          </c:marker>
          <c:xVal>
            <c:numRef>
              <c:f>'Figure4,5,8'!$F$26</c:f>
              <c:numCache>
                <c:formatCode>General</c:formatCode>
                <c:ptCount val="1"/>
                <c:pt idx="0">
                  <c:v>5.5</c:v>
                </c:pt>
              </c:numCache>
            </c:numRef>
          </c:xVal>
          <c:yVal>
            <c:numRef>
              <c:f>'Figure4,5,8'!$U$26</c:f>
              <c:numCache>
                <c:formatCode>General</c:formatCode>
                <c:ptCount val="1"/>
                <c:pt idx="0">
                  <c:v>11</c:v>
                </c:pt>
              </c:numCache>
            </c:numRef>
          </c:yVal>
          <c:smooth val="1"/>
        </c:ser>
        <c:ser>
          <c:idx val="4"/>
          <c:order val="17"/>
          <c:tx>
            <c:strRef>
              <c:f>'Figure4,5,8'!$D$25</c:f>
              <c:strCache>
                <c:ptCount val="1"/>
                <c:pt idx="0">
                  <c:v>Hitachinaka</c:v>
                </c:pt>
              </c:strCache>
            </c:strRef>
          </c:tx>
          <c:spPr>
            <a:ln w="12700">
              <a:noFill/>
            </a:ln>
          </c:spPr>
          <c:marker>
            <c:symbol val="star"/>
            <c:size val="12"/>
            <c:spPr>
              <a:noFill/>
              <a:ln>
                <a:solidFill>
                  <a:schemeClr val="accent2"/>
                </a:solidFill>
              </a:ln>
            </c:spPr>
          </c:marker>
          <c:xVal>
            <c:numRef>
              <c:f>'Figure4,5,8'!$F$25</c:f>
              <c:numCache>
                <c:formatCode>0.0_);[Red]\(0.0\)</c:formatCode>
                <c:ptCount val="1"/>
                <c:pt idx="0">
                  <c:v>5.7369035000000004</c:v>
                </c:pt>
              </c:numCache>
            </c:numRef>
          </c:xVal>
          <c:yVal>
            <c:numRef>
              <c:f>'Figure4,5,8'!$U$25</c:f>
              <c:numCache>
                <c:formatCode>General</c:formatCode>
                <c:ptCount val="1"/>
                <c:pt idx="0">
                  <c:v>14</c:v>
                </c:pt>
              </c:numCache>
            </c:numRef>
          </c:yVal>
          <c:smooth val="1"/>
        </c:ser>
        <c:ser>
          <c:idx val="20"/>
          <c:order val="18"/>
          <c:tx>
            <c:strRef>
              <c:f>'Figure4,5,8'!$D$27</c:f>
              <c:strCache>
                <c:ptCount val="1"/>
                <c:pt idx="0">
                  <c:v>Hokota</c:v>
                </c:pt>
              </c:strCache>
            </c:strRef>
          </c:tx>
          <c:spPr>
            <a:ln w="28575">
              <a:noFill/>
            </a:ln>
          </c:spPr>
          <c:marker>
            <c:symbol val="square"/>
            <c:size val="12"/>
            <c:spPr>
              <a:solidFill>
                <a:srgbClr val="C0504D">
                  <a:alpha val="30000"/>
                </a:srgbClr>
              </a:solidFill>
              <a:ln>
                <a:solidFill>
                  <a:srgbClr val="C0504D">
                    <a:alpha val="30000"/>
                  </a:srgbClr>
                </a:solidFill>
              </a:ln>
            </c:spPr>
          </c:marker>
          <c:xVal>
            <c:numRef>
              <c:f>'Figure4,5,8'!$F$27</c:f>
              <c:numCache>
                <c:formatCode>General</c:formatCode>
                <c:ptCount val="1"/>
                <c:pt idx="0">
                  <c:v>5.8</c:v>
                </c:pt>
              </c:numCache>
            </c:numRef>
          </c:xVal>
          <c:yVal>
            <c:numRef>
              <c:f>'Figure4,5,8'!$U$27</c:f>
              <c:numCache>
                <c:formatCode>General</c:formatCode>
                <c:ptCount val="1"/>
                <c:pt idx="0">
                  <c:v>14</c:v>
                </c:pt>
              </c:numCache>
            </c:numRef>
          </c:yVal>
          <c:smooth val="1"/>
        </c:ser>
        <c:ser>
          <c:idx val="19"/>
          <c:order val="19"/>
          <c:tx>
            <c:strRef>
              <c:f>'Figure4,5,8'!$D$28</c:f>
              <c:strCache>
                <c:ptCount val="1"/>
                <c:pt idx="0">
                  <c:v>Mito</c:v>
                </c:pt>
              </c:strCache>
            </c:strRef>
          </c:tx>
          <c:spPr>
            <a:ln w="28575">
              <a:noFill/>
            </a:ln>
          </c:spPr>
          <c:marker>
            <c:symbol val="dash"/>
            <c:size val="12"/>
            <c:spPr>
              <a:solidFill>
                <a:srgbClr val="C0504D">
                  <a:alpha val="25000"/>
                </a:srgbClr>
              </a:solidFill>
              <a:ln>
                <a:solidFill>
                  <a:srgbClr val="C0504D">
                    <a:alpha val="25000"/>
                  </a:srgbClr>
                </a:solidFill>
              </a:ln>
            </c:spPr>
          </c:marker>
          <c:xVal>
            <c:numRef>
              <c:f>'Figure4,5,8'!$F$28</c:f>
              <c:numCache>
                <c:formatCode>0.0_ </c:formatCode>
                <c:ptCount val="1"/>
                <c:pt idx="0">
                  <c:v>5.7</c:v>
                </c:pt>
              </c:numCache>
            </c:numRef>
          </c:xVal>
          <c:yVal>
            <c:numRef>
              <c:f>'Figure4,5,8'!$U$28</c:f>
              <c:numCache>
                <c:formatCode>General</c:formatCode>
                <c:ptCount val="1"/>
                <c:pt idx="0">
                  <c:v>6</c:v>
                </c:pt>
              </c:numCache>
            </c:numRef>
          </c:yVal>
          <c:smooth val="1"/>
        </c:ser>
        <c:axId val="199980544"/>
        <c:axId val="199982464"/>
      </c:scatterChart>
      <c:valAx>
        <c:axId val="199980544"/>
        <c:scaling>
          <c:orientation val="minMax"/>
          <c:max val="6"/>
          <c:min val="4.5"/>
        </c:scaling>
        <c:axPos val="b"/>
        <c:numFmt formatCode="0.0_);[Red]\(0.0\)" sourceLinked="1"/>
        <c:majorTickMark val="in"/>
        <c:tickLblPos val="none"/>
        <c:spPr>
          <a:ln>
            <a:solidFill>
              <a:schemeClr val="tx1"/>
            </a:solidFill>
          </a:ln>
        </c:spPr>
        <c:txPr>
          <a:bodyPr/>
          <a:lstStyle/>
          <a:p>
            <a:pPr>
              <a:defRPr sz="1000" baseline="0">
                <a:latin typeface="Times New Roman" pitchFamily="18" charset="0"/>
              </a:defRPr>
            </a:pPr>
            <a:endParaRPr lang="ja-JP"/>
          </a:p>
        </c:txPr>
        <c:crossAx val="199982464"/>
        <c:crosses val="autoZero"/>
        <c:crossBetween val="midCat"/>
        <c:majorUnit val="0.5"/>
      </c:valAx>
      <c:valAx>
        <c:axId val="199982464"/>
        <c:scaling>
          <c:orientation val="minMax"/>
        </c:scaling>
        <c:axPos val="l"/>
        <c:numFmt formatCode="General" sourceLinked="0"/>
        <c:majorTickMark val="in"/>
        <c:tickLblPos val="none"/>
        <c:spPr>
          <a:ln>
            <a:solidFill>
              <a:sysClr val="windowText" lastClr="000000"/>
            </a:solidFill>
          </a:ln>
        </c:spPr>
        <c:txPr>
          <a:bodyPr/>
          <a:lstStyle/>
          <a:p>
            <a:pPr>
              <a:defRPr sz="1000">
                <a:latin typeface="Times New Roman" pitchFamily="18" charset="0"/>
                <a:cs typeface="Times New Roman" pitchFamily="18" charset="0"/>
              </a:defRPr>
            </a:pPr>
            <a:endParaRPr lang="ja-JP"/>
          </a:p>
        </c:txPr>
        <c:crossAx val="199980544"/>
        <c:crosses val="autoZero"/>
        <c:crossBetween val="midCat"/>
        <c:majorUnit val="10"/>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3.0022414495140488E-2"/>
          <c:y val="3.4386740905925483E-3"/>
          <c:w val="0.96893946785412821"/>
          <c:h val="0.97781378307219269"/>
        </c:manualLayout>
      </c:layout>
      <c:scatterChart>
        <c:scatterStyle val="lineMarker"/>
        <c:ser>
          <c:idx val="6"/>
          <c:order val="0"/>
          <c:tx>
            <c:v>Urayasu (Restriction for use and temporary restoration)</c:v>
          </c:tx>
          <c:spPr>
            <a:ln w="12700">
              <a:noFill/>
            </a:ln>
          </c:spPr>
          <c:marker>
            <c:symbol val="square"/>
            <c:size val="12"/>
            <c:spPr>
              <a:solidFill>
                <a:schemeClr val="accent1"/>
              </a:solidFill>
              <a:ln>
                <a:solidFill>
                  <a:schemeClr val="accent1"/>
                </a:solidFill>
              </a:ln>
            </c:spPr>
          </c:marker>
          <c:xVal>
            <c:numRef>
              <c:f>Figure8_修正!$S$33</c:f>
              <c:numCache>
                <c:formatCode>General</c:formatCode>
                <c:ptCount val="1"/>
                <c:pt idx="0">
                  <c:v>0.11168708765315741</c:v>
                </c:pt>
              </c:numCache>
            </c:numRef>
          </c:xVal>
          <c:yVal>
            <c:numRef>
              <c:f>Figure8_修正!$V$33</c:f>
              <c:numCache>
                <c:formatCode>General</c:formatCode>
                <c:ptCount val="1"/>
                <c:pt idx="0">
                  <c:v>35</c:v>
                </c:pt>
              </c:numCache>
            </c:numRef>
          </c:yVal>
        </c:ser>
        <c:ser>
          <c:idx val="4"/>
          <c:order val="1"/>
          <c:tx>
            <c:v>Narashino (Restriction for use and temporary restoration)</c:v>
          </c:tx>
          <c:spPr>
            <a:ln w="28575">
              <a:noFill/>
            </a:ln>
          </c:spPr>
          <c:marker>
            <c:symbol val="circle"/>
            <c:size val="12"/>
            <c:spPr>
              <a:solidFill>
                <a:schemeClr val="accent1"/>
              </a:solidFill>
              <a:ln>
                <a:solidFill>
                  <a:schemeClr val="accent1"/>
                </a:solidFill>
              </a:ln>
            </c:spPr>
          </c:marker>
          <c:xVal>
            <c:numRef>
              <c:f>Figure8_修正!$S$40</c:f>
              <c:numCache>
                <c:formatCode>General</c:formatCode>
                <c:ptCount val="1"/>
                <c:pt idx="0">
                  <c:v>5.8823529411764714E-3</c:v>
                </c:pt>
              </c:numCache>
            </c:numRef>
          </c:xVal>
          <c:yVal>
            <c:numRef>
              <c:f>Figure8_修正!$V$40</c:f>
              <c:numCache>
                <c:formatCode>General</c:formatCode>
                <c:ptCount val="1"/>
                <c:pt idx="0">
                  <c:v>112</c:v>
                </c:pt>
              </c:numCache>
            </c:numRef>
          </c:yVal>
        </c:ser>
        <c:ser>
          <c:idx val="7"/>
          <c:order val="2"/>
          <c:tx>
            <c:v>Itako (Restriction for use and temporary restoration)</c:v>
          </c:tx>
          <c:spPr>
            <a:ln w="28575">
              <a:noFill/>
            </a:ln>
          </c:spPr>
          <c:marker>
            <c:symbol val="circle"/>
            <c:size val="12"/>
            <c:spPr>
              <a:solidFill>
                <a:srgbClr val="C0504D">
                  <a:alpha val="30000"/>
                </a:srgbClr>
              </a:solidFill>
              <a:ln>
                <a:solidFill>
                  <a:srgbClr val="C0504D">
                    <a:alpha val="30000"/>
                  </a:srgbClr>
                </a:solidFill>
              </a:ln>
            </c:spPr>
          </c:marker>
          <c:xVal>
            <c:numRef>
              <c:f>Figure8_修正!$S$42</c:f>
              <c:numCache>
                <c:formatCode>General</c:formatCode>
                <c:ptCount val="1"/>
                <c:pt idx="0">
                  <c:v>0.53819615574174395</c:v>
                </c:pt>
              </c:numCache>
            </c:numRef>
          </c:xVal>
          <c:yVal>
            <c:numRef>
              <c:f>Figure8_修正!$V$42</c:f>
              <c:numCache>
                <c:formatCode>General</c:formatCode>
                <c:ptCount val="1"/>
                <c:pt idx="0">
                  <c:v>44</c:v>
                </c:pt>
              </c:numCache>
            </c:numRef>
          </c:yVal>
        </c:ser>
        <c:ser>
          <c:idx val="1"/>
          <c:order val="3"/>
          <c:tx>
            <c:v>Inashiki (Restriction for use and temporary restoration)</c:v>
          </c:tx>
          <c:spPr>
            <a:ln w="12700">
              <a:noFill/>
            </a:ln>
          </c:spPr>
          <c:marker>
            <c:symbol val="square"/>
            <c:size val="12"/>
            <c:spPr>
              <a:noFill/>
              <a:ln>
                <a:solidFill>
                  <a:schemeClr val="accent2"/>
                </a:solidFill>
              </a:ln>
            </c:spPr>
          </c:marker>
          <c:xVal>
            <c:numRef>
              <c:f>Figure8_修正!$S$43</c:f>
              <c:numCache>
                <c:formatCode>General</c:formatCode>
                <c:ptCount val="1"/>
                <c:pt idx="0">
                  <c:v>3.8361914715956541E-2</c:v>
                </c:pt>
              </c:numCache>
            </c:numRef>
          </c:xVal>
          <c:yVal>
            <c:numRef>
              <c:f>Figure8_修正!$V$43</c:f>
              <c:numCache>
                <c:formatCode>General</c:formatCode>
                <c:ptCount val="1"/>
                <c:pt idx="0">
                  <c:v>34</c:v>
                </c:pt>
              </c:numCache>
            </c:numRef>
          </c:yVal>
        </c:ser>
        <c:ser>
          <c:idx val="5"/>
          <c:order val="4"/>
          <c:tx>
            <c:v>Kamisu (Restriction for use and temporary restoration)</c:v>
          </c:tx>
          <c:spPr>
            <a:ln w="28575">
              <a:noFill/>
            </a:ln>
          </c:spPr>
          <c:marker>
            <c:symbol val="circle"/>
            <c:size val="12"/>
            <c:spPr>
              <a:solidFill>
                <a:srgbClr val="C0504D"/>
              </a:solidFill>
              <a:ln>
                <a:solidFill>
                  <a:srgbClr val="C0504D"/>
                </a:solidFill>
              </a:ln>
            </c:spPr>
          </c:marker>
          <c:xVal>
            <c:numRef>
              <c:f>Figure8_修正!$S$50</c:f>
              <c:numCache>
                <c:formatCode>General</c:formatCode>
                <c:ptCount val="1"/>
                <c:pt idx="0">
                  <c:v>6.9709543568464719E-2</c:v>
                </c:pt>
              </c:numCache>
            </c:numRef>
          </c:xVal>
          <c:yVal>
            <c:numRef>
              <c:f>Figure8_修正!$V$50</c:f>
              <c:numCache>
                <c:formatCode>General</c:formatCode>
                <c:ptCount val="1"/>
                <c:pt idx="0">
                  <c:v>83</c:v>
                </c:pt>
              </c:numCache>
            </c:numRef>
          </c:yVal>
        </c:ser>
        <c:axId val="200148096"/>
        <c:axId val="200150016"/>
      </c:scatterChart>
      <c:valAx>
        <c:axId val="200148096"/>
        <c:scaling>
          <c:orientation val="minMax"/>
          <c:max val="0.60000000000000064"/>
          <c:min val="0"/>
        </c:scaling>
        <c:axPos val="b"/>
        <c:numFmt formatCode="#,##0.0_);\(#,##0.0\)" sourceLinked="0"/>
        <c:majorTickMark val="in"/>
        <c:tickLblPos val="none"/>
        <c:spPr>
          <a:ln>
            <a:solidFill>
              <a:sysClr val="windowText" lastClr="000000"/>
            </a:solidFill>
          </a:ln>
        </c:spPr>
        <c:txPr>
          <a:bodyPr/>
          <a:lstStyle/>
          <a:p>
            <a:pPr>
              <a:defRPr sz="1000" baseline="0">
                <a:latin typeface="Times New Roman" pitchFamily="18" charset="0"/>
              </a:defRPr>
            </a:pPr>
            <a:endParaRPr lang="ja-JP"/>
          </a:p>
        </c:txPr>
        <c:crossAx val="200150016"/>
        <c:crosses val="autoZero"/>
        <c:crossBetween val="midCat"/>
        <c:majorUnit val="0.1"/>
      </c:valAx>
      <c:valAx>
        <c:axId val="200150016"/>
        <c:scaling>
          <c:orientation val="minMax"/>
        </c:scaling>
        <c:axPos val="l"/>
        <c:numFmt formatCode="General" sourceLinked="1"/>
        <c:majorTickMark val="in"/>
        <c:tickLblPos val="none"/>
        <c:spPr>
          <a:ln>
            <a:solidFill>
              <a:sysClr val="windowText" lastClr="000000"/>
            </a:solidFill>
          </a:ln>
        </c:spPr>
        <c:txPr>
          <a:bodyPr/>
          <a:lstStyle/>
          <a:p>
            <a:pPr>
              <a:defRPr sz="1000" baseline="0">
                <a:latin typeface="Times New Roman" pitchFamily="18" charset="0"/>
              </a:defRPr>
            </a:pPr>
            <a:endParaRPr lang="ja-JP"/>
          </a:p>
        </c:txPr>
        <c:crossAx val="200148096"/>
        <c:crosses val="autoZero"/>
        <c:crossBetween val="midCat"/>
        <c:majorUnit val="20"/>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
          <c:y val="0"/>
          <c:w val="0.98003366502254308"/>
          <c:h val="0.97070064724919392"/>
        </c:manualLayout>
      </c:layout>
      <c:scatterChart>
        <c:scatterStyle val="lineMarker"/>
        <c:ser>
          <c:idx val="6"/>
          <c:order val="0"/>
          <c:tx>
            <c:v>Urayasu (lifting restriction and temporary restoration)</c:v>
          </c:tx>
          <c:spPr>
            <a:ln w="12700">
              <a:noFill/>
            </a:ln>
          </c:spPr>
          <c:marker>
            <c:symbol val="square"/>
            <c:size val="12"/>
            <c:spPr>
              <a:solidFill>
                <a:schemeClr val="accent1"/>
              </a:solidFill>
              <a:ln>
                <a:solidFill>
                  <a:schemeClr val="accent1"/>
                </a:solidFill>
              </a:ln>
            </c:spPr>
          </c:marker>
          <c:xVal>
            <c:numRef>
              <c:f>'Figure4,5,8'!$F$32</c:f>
              <c:numCache>
                <c:formatCode>0.0_ </c:formatCode>
                <c:ptCount val="1"/>
                <c:pt idx="0">
                  <c:v>5.1418470000000003</c:v>
                </c:pt>
              </c:numCache>
            </c:numRef>
          </c:xVal>
          <c:yVal>
            <c:numRef>
              <c:f>'Figure4,5,8'!$U$32</c:f>
              <c:numCache>
                <c:formatCode>General</c:formatCode>
                <c:ptCount val="1"/>
                <c:pt idx="0">
                  <c:v>35</c:v>
                </c:pt>
              </c:numCache>
            </c:numRef>
          </c:yVal>
        </c:ser>
        <c:ser>
          <c:idx val="4"/>
          <c:order val="1"/>
          <c:tx>
            <c:v>Narashino (lifting restriction and temporary restoration)</c:v>
          </c:tx>
          <c:spPr>
            <a:ln w="28575">
              <a:noFill/>
            </a:ln>
          </c:spPr>
          <c:marker>
            <c:symbol val="circle"/>
            <c:size val="12"/>
            <c:spPr>
              <a:solidFill>
                <a:schemeClr val="accent1"/>
              </a:solidFill>
              <a:ln>
                <a:solidFill>
                  <a:schemeClr val="accent1"/>
                </a:solidFill>
              </a:ln>
            </c:spPr>
          </c:marker>
          <c:xVal>
            <c:numRef>
              <c:f>'Figure4,5,8'!$F$39</c:f>
              <c:numCache>
                <c:formatCode>0.0_);[Red]\(0.0\)</c:formatCode>
                <c:ptCount val="1"/>
                <c:pt idx="0">
                  <c:v>5.2</c:v>
                </c:pt>
              </c:numCache>
            </c:numRef>
          </c:xVal>
          <c:yVal>
            <c:numRef>
              <c:f>'Figure4,5,8'!$U$39</c:f>
              <c:numCache>
                <c:formatCode>General</c:formatCode>
                <c:ptCount val="1"/>
                <c:pt idx="0">
                  <c:v>112</c:v>
                </c:pt>
              </c:numCache>
            </c:numRef>
          </c:yVal>
        </c:ser>
        <c:ser>
          <c:idx val="7"/>
          <c:order val="2"/>
          <c:tx>
            <c:v>Itako (lifting restriction and temporary restoration)</c:v>
          </c:tx>
          <c:spPr>
            <a:ln w="28575">
              <a:noFill/>
            </a:ln>
          </c:spPr>
          <c:marker>
            <c:symbol val="circle"/>
            <c:size val="12"/>
            <c:spPr>
              <a:solidFill>
                <a:srgbClr val="C0504D">
                  <a:alpha val="30000"/>
                </a:srgbClr>
              </a:solidFill>
              <a:ln>
                <a:solidFill>
                  <a:srgbClr val="C0504D">
                    <a:alpha val="30000"/>
                  </a:srgbClr>
                </a:solidFill>
              </a:ln>
            </c:spPr>
          </c:marker>
          <c:xVal>
            <c:numRef>
              <c:f>'Figure4,5,8'!$F$41</c:f>
              <c:numCache>
                <c:formatCode>General</c:formatCode>
                <c:ptCount val="1"/>
                <c:pt idx="0">
                  <c:v>5.9</c:v>
                </c:pt>
              </c:numCache>
            </c:numRef>
          </c:xVal>
          <c:yVal>
            <c:numRef>
              <c:f>'Figure4,5,8'!$U$41</c:f>
              <c:numCache>
                <c:formatCode>General</c:formatCode>
                <c:ptCount val="1"/>
                <c:pt idx="0">
                  <c:v>44</c:v>
                </c:pt>
              </c:numCache>
            </c:numRef>
          </c:yVal>
        </c:ser>
        <c:ser>
          <c:idx val="1"/>
          <c:order val="3"/>
          <c:tx>
            <c:v>Inashiki (lifting restriction and temporary restoration)</c:v>
          </c:tx>
          <c:spPr>
            <a:ln w="12700">
              <a:noFill/>
            </a:ln>
          </c:spPr>
          <c:marker>
            <c:symbol val="square"/>
            <c:size val="12"/>
            <c:spPr>
              <a:noFill/>
              <a:ln>
                <a:solidFill>
                  <a:schemeClr val="accent2"/>
                </a:solidFill>
              </a:ln>
            </c:spPr>
          </c:marker>
          <c:xVal>
            <c:numRef>
              <c:f>'Figure4,5,8'!$F$42</c:f>
              <c:numCache>
                <c:formatCode>0.0_ </c:formatCode>
                <c:ptCount val="1"/>
                <c:pt idx="0">
                  <c:v>5.5</c:v>
                </c:pt>
              </c:numCache>
            </c:numRef>
          </c:xVal>
          <c:yVal>
            <c:numRef>
              <c:f>'Figure4,5,8'!$U$42</c:f>
              <c:numCache>
                <c:formatCode>General</c:formatCode>
                <c:ptCount val="1"/>
                <c:pt idx="0">
                  <c:v>34</c:v>
                </c:pt>
              </c:numCache>
            </c:numRef>
          </c:yVal>
        </c:ser>
        <c:ser>
          <c:idx val="5"/>
          <c:order val="4"/>
          <c:tx>
            <c:v>Kamisu (lifting restriction and temporary restoration)</c:v>
          </c:tx>
          <c:spPr>
            <a:ln w="28575">
              <a:noFill/>
            </a:ln>
          </c:spPr>
          <c:marker>
            <c:symbol val="circle"/>
            <c:size val="12"/>
            <c:spPr>
              <a:solidFill>
                <a:srgbClr val="C0504D"/>
              </a:solidFill>
              <a:ln>
                <a:solidFill>
                  <a:srgbClr val="C0504D"/>
                </a:solidFill>
              </a:ln>
            </c:spPr>
          </c:marker>
          <c:xVal>
            <c:numRef>
              <c:f>'Figure4,5,8'!$F$49</c:f>
              <c:numCache>
                <c:formatCode>0.0_ </c:formatCode>
                <c:ptCount val="1"/>
                <c:pt idx="0">
                  <c:v>5.3</c:v>
                </c:pt>
              </c:numCache>
            </c:numRef>
          </c:xVal>
          <c:yVal>
            <c:numRef>
              <c:f>'Figure4,5,8'!$U$49</c:f>
              <c:numCache>
                <c:formatCode>General</c:formatCode>
                <c:ptCount val="1"/>
                <c:pt idx="0">
                  <c:v>83</c:v>
                </c:pt>
              </c:numCache>
            </c:numRef>
          </c:yVal>
        </c:ser>
        <c:axId val="200186112"/>
        <c:axId val="200204672"/>
      </c:scatterChart>
      <c:valAx>
        <c:axId val="200186112"/>
        <c:scaling>
          <c:orientation val="minMax"/>
          <c:max val="6"/>
          <c:min val="4.5"/>
        </c:scaling>
        <c:axPos val="b"/>
        <c:numFmt formatCode="#,##0.0_);\(#,##0.0\)" sourceLinked="0"/>
        <c:majorTickMark val="in"/>
        <c:tickLblPos val="none"/>
        <c:spPr>
          <a:ln>
            <a:solidFill>
              <a:sysClr val="windowText" lastClr="000000"/>
            </a:solidFill>
          </a:ln>
        </c:spPr>
        <c:txPr>
          <a:bodyPr/>
          <a:lstStyle/>
          <a:p>
            <a:pPr>
              <a:defRPr sz="1000" baseline="0">
                <a:latin typeface="Times New Roman" pitchFamily="18" charset="0"/>
              </a:defRPr>
            </a:pPr>
            <a:endParaRPr lang="ja-JP"/>
          </a:p>
        </c:txPr>
        <c:crossAx val="200204672"/>
        <c:crosses val="autoZero"/>
        <c:crossBetween val="midCat"/>
        <c:majorUnit val="0.5"/>
      </c:valAx>
      <c:valAx>
        <c:axId val="200204672"/>
        <c:scaling>
          <c:orientation val="minMax"/>
        </c:scaling>
        <c:axPos val="l"/>
        <c:numFmt formatCode="General" sourceLinked="1"/>
        <c:majorTickMark val="in"/>
        <c:tickLblPos val="none"/>
        <c:spPr>
          <a:ln>
            <a:solidFill>
              <a:sysClr val="windowText" lastClr="000000"/>
            </a:solidFill>
          </a:ln>
        </c:spPr>
        <c:txPr>
          <a:bodyPr/>
          <a:lstStyle/>
          <a:p>
            <a:pPr>
              <a:defRPr sz="1000" baseline="0">
                <a:latin typeface="Times New Roman" pitchFamily="18" charset="0"/>
              </a:defRPr>
            </a:pPr>
            <a:endParaRPr lang="ja-JP"/>
          </a:p>
        </c:txPr>
        <c:crossAx val="200186112"/>
        <c:crosses val="autoZero"/>
        <c:crossBetween val="midCat"/>
        <c:majorUnit val="20"/>
      </c:valAx>
      <c:spPr>
        <a:ln>
          <a:solidFill>
            <a:sysClr val="windowText" lastClr="000000"/>
          </a:solidFill>
        </a:ln>
      </c:spPr>
    </c:plotArea>
    <c:plotVisOnly val="1"/>
  </c:chart>
  <c:spPr>
    <a:ln>
      <a:noFill/>
    </a:ln>
  </c:spPr>
  <c:txPr>
    <a:bodyPr/>
    <a:lstStyle/>
    <a:p>
      <a:pPr>
        <a:defRPr baseline="0">
          <a:latin typeface="Times New Roman" pitchFamily="18" charset="0"/>
          <a:ea typeface="ＭＳ 明朝" pitchFamily="17" charset="-128"/>
        </a:defRPr>
      </a:pPr>
      <a:endParaRPr lang="ja-JP"/>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276255" cy="33705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 2"/>
          <p:cNvSpPr>
            <a:spLocks noGrp="1"/>
          </p:cNvSpPr>
          <p:nvPr>
            <p:ph type="dt" sz="quarter" idx="1"/>
          </p:nvPr>
        </p:nvSpPr>
        <p:spPr>
          <a:xfrm>
            <a:off x="5587733" y="1"/>
            <a:ext cx="4276254" cy="337059"/>
          </a:xfrm>
          <a:prstGeom prst="rect">
            <a:avLst/>
          </a:prstGeom>
        </p:spPr>
        <p:txBody>
          <a:bodyPr vert="horz" lIns="91440" tIns="45720" rIns="91440" bIns="45720" rtlCol="0"/>
          <a:lstStyle>
            <a:lvl1pPr algn="r">
              <a:defRPr sz="1200"/>
            </a:lvl1pPr>
          </a:lstStyle>
          <a:p>
            <a:fld id="{BEC0F78A-D6A6-4FA8-A6DC-71FEF89BD134}" type="datetimeFigureOut">
              <a:rPr kumimoji="1" lang="ja-JP" altLang="en-US" smtClean="0"/>
              <a:pPr/>
              <a:t>2012/2/15</a:t>
            </a:fld>
            <a:endParaRPr kumimoji="1" lang="ja-JP" altLang="en-US" dirty="0"/>
          </a:p>
        </p:txBody>
      </p:sp>
      <p:sp>
        <p:nvSpPr>
          <p:cNvPr id="4" name="フッター プレースホルダ 3"/>
          <p:cNvSpPr>
            <a:spLocks noGrp="1"/>
          </p:cNvSpPr>
          <p:nvPr>
            <p:ph type="ftr" sz="quarter" idx="2"/>
          </p:nvPr>
        </p:nvSpPr>
        <p:spPr>
          <a:xfrm>
            <a:off x="1" y="6397620"/>
            <a:ext cx="4276255" cy="337059"/>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 4"/>
          <p:cNvSpPr>
            <a:spLocks noGrp="1"/>
          </p:cNvSpPr>
          <p:nvPr>
            <p:ph type="sldNum" sz="quarter" idx="3"/>
          </p:nvPr>
        </p:nvSpPr>
        <p:spPr>
          <a:xfrm>
            <a:off x="5587733" y="6397620"/>
            <a:ext cx="4276254" cy="337059"/>
          </a:xfrm>
          <a:prstGeom prst="rect">
            <a:avLst/>
          </a:prstGeom>
        </p:spPr>
        <p:txBody>
          <a:bodyPr vert="horz" lIns="91440" tIns="45720" rIns="91440" bIns="45720" rtlCol="0" anchor="b"/>
          <a:lstStyle>
            <a:lvl1pPr algn="r">
              <a:defRPr sz="1200"/>
            </a:lvl1pPr>
          </a:lstStyle>
          <a:p>
            <a:fld id="{932A5E4D-A6AC-4313-9BFC-9C120F111481}" type="slidenum">
              <a:rPr kumimoji="1" lang="ja-JP" altLang="en-US" smtClean="0"/>
              <a:pPr/>
              <a:t>&lt;#&gt;</a:t>
            </a:fld>
            <a:endParaRPr kumimoji="1" lang="ja-JP"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276255" cy="33705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5587733" y="1"/>
            <a:ext cx="4276254" cy="337059"/>
          </a:xfrm>
          <a:prstGeom prst="rect">
            <a:avLst/>
          </a:prstGeom>
        </p:spPr>
        <p:txBody>
          <a:bodyPr vert="horz" lIns="91440" tIns="45720" rIns="91440" bIns="45720" rtlCol="0"/>
          <a:lstStyle>
            <a:lvl1pPr algn="r">
              <a:defRPr sz="1200"/>
            </a:lvl1pPr>
          </a:lstStyle>
          <a:p>
            <a:fld id="{C529CFFD-CD6A-41CF-8383-A33307B0C9F3}" type="datetimeFigureOut">
              <a:rPr kumimoji="1" lang="ja-JP" altLang="en-US" smtClean="0"/>
              <a:pPr/>
              <a:t>2012/2/15</a:t>
            </a:fld>
            <a:endParaRPr kumimoji="1" lang="ja-JP" altLang="en-US" dirty="0"/>
          </a:p>
        </p:txBody>
      </p:sp>
      <p:sp>
        <p:nvSpPr>
          <p:cNvPr id="4" name="スライド イメージ プレースホルダ 3"/>
          <p:cNvSpPr>
            <a:spLocks noGrp="1" noRot="1" noChangeAspect="1"/>
          </p:cNvSpPr>
          <p:nvPr>
            <p:ph type="sldImg" idx="2"/>
          </p:nvPr>
        </p:nvSpPr>
        <p:spPr>
          <a:xfrm>
            <a:off x="3248025" y="504825"/>
            <a:ext cx="3370263" cy="25273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985934" y="3199352"/>
            <a:ext cx="7894446" cy="3031364"/>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 y="6397620"/>
            <a:ext cx="4276255" cy="337059"/>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5587733" y="6397620"/>
            <a:ext cx="4276254" cy="337059"/>
          </a:xfrm>
          <a:prstGeom prst="rect">
            <a:avLst/>
          </a:prstGeom>
        </p:spPr>
        <p:txBody>
          <a:bodyPr vert="horz" lIns="91440" tIns="45720" rIns="91440" bIns="45720" rtlCol="0" anchor="b"/>
          <a:lstStyle>
            <a:lvl1pPr algn="r">
              <a:defRPr sz="1200"/>
            </a:lvl1pPr>
          </a:lstStyle>
          <a:p>
            <a:fld id="{1F3A52DF-8F8C-4BE1-AC3C-B6BFFE4D17B9}" type="slidenum">
              <a:rPr kumimoji="1" lang="ja-JP" altLang="en-US" smtClean="0"/>
              <a:pPr/>
              <a:t>&lt;#&gt;</a:t>
            </a:fld>
            <a:endParaRPr kumimoji="1" lang="ja-JP"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F3A52DF-8F8C-4BE1-AC3C-B6BFFE4D17B9}" type="slidenum">
              <a:rPr kumimoji="1" lang="ja-JP" altLang="en-US" smtClean="0"/>
              <a:pPr/>
              <a:t>4</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1F3A52DF-8F8C-4BE1-AC3C-B6BFFE4D17B9}" type="slidenum">
              <a:rPr kumimoji="1" lang="ja-JP" altLang="en-US" smtClean="0"/>
              <a:pPr/>
              <a:t>6</a:t>
            </a:fld>
            <a:endParaRPr kumimoji="1" lang="ja-JP"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AB69F19-A56A-4345-AB60-DAFBE4B4FE45}" type="slidenum">
              <a:rPr kumimoji="1" lang="ja-JP" altLang="en-US" smtClean="0"/>
              <a:pPr/>
              <a:t>9</a:t>
            </a:fld>
            <a:endParaRPr kumimoji="1" lang="ja-JP"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AB69F19-A56A-4345-AB60-DAFBE4B4FE45}" type="slidenum">
              <a:rPr kumimoji="1" lang="ja-JP" altLang="en-US" smtClean="0"/>
              <a:pPr/>
              <a:t>11</a:t>
            </a:fld>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Ovr>
    <a:masterClrMapping/>
  </p:clrMapOvr>
  <p:transition spd="slow">
    <p:pull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Ovr>
    <a:masterClrMapping/>
  </p:clrMapOvr>
  <p:transition spd="slow">
    <p:pull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Ovr>
    <a:masterClrMapping/>
  </p:clrMapOvr>
  <p:transition spd="slow">
    <p:pull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Ovr>
    <a:masterClrMapping/>
  </p:clrMapOvr>
  <p:transition spd="slow">
    <p:pull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Ovr>
    <a:masterClrMapping/>
  </p:clrMapOvr>
  <p:transition spd="slow">
    <p:pull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Ovr>
    <a:masterClrMapping/>
  </p:clrMapOvr>
  <p:transition spd="slow">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DF93A7E-A993-4139-B63E-C3D26BC862C8}" type="datetimeFigureOut">
              <a:rPr kumimoji="1" lang="ja-JP" altLang="en-US" smtClean="0"/>
              <a:pPr/>
              <a:t>2012/2/15</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E4A6EDAA-851B-4BFC-BC27-36D61EAD259C}" type="slidenum">
              <a:rPr kumimoji="1" lang="ja-JP" altLang="en-US" smtClean="0"/>
              <a:pPr/>
              <a:t>&lt;#&gt;</a:t>
            </a:fld>
            <a:endParaRPr kumimoji="1" lang="ja-JP" altLang="en-US" dirty="0"/>
          </a:p>
        </p:txBody>
      </p:sp>
    </p:spTree>
  </p:cSld>
  <p:clrMapOvr>
    <a:masterClrMapping/>
  </p:clrMapOvr>
  <p:transition spd="slow">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kumimoji="1" lang="ja-JP" altLang="en-US" smtClean="0"/>
              <a:pPr/>
              <a:t>2012/2/15</a:t>
            </a:fld>
            <a:endParaRPr kumimoji="1"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kumimoji="1" lang="ja-JP" altLang="en-US" smtClean="0"/>
              <a:pPr/>
              <a:t>&lt;#&gt;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1" r:id="rId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3A7E-A993-4139-B63E-C3D26BC862C8}" type="datetimeFigureOut">
              <a:rPr lang="ja-JP" altLang="en-US" smtClean="0">
                <a:solidFill>
                  <a:prstClr val="black">
                    <a:tint val="75000"/>
                  </a:prstClr>
                </a:solidFill>
              </a:rPr>
              <a:pPr/>
              <a:t>2012/2/15</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6EDAA-851B-4BFC-BC27-36D61EAD259C}" type="slidenum">
              <a:rPr lang="ja-JP" altLang="en-US" smtClean="0">
                <a:solidFill>
                  <a:prstClr val="black">
                    <a:tint val="75000"/>
                  </a:prstClr>
                </a:solidFill>
              </a:rPr>
              <a:pPr/>
              <a:t>&lt;#&gt;</a:t>
            </a:fld>
            <a:endParaRPr lang="ja-JP"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Lst>
  <p:transition spd="slow">
    <p:pull dir="rd"/>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xm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4.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oleObject" Target="../embeddings/oleObject4.bin"/><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jpe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31.jpeg"/><Relationship Id="rId5" Type="http://schemas.openxmlformats.org/officeDocument/2006/relationships/oleObject" Target="../embeddings/oleObject5.bin"/><Relationship Id="rId4" Type="http://schemas.openxmlformats.org/officeDocument/2006/relationships/image" Target="../media/image20.gif"/></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image" Target="../media/image32.jpeg"/><Relationship Id="rId5" Type="http://schemas.openxmlformats.org/officeDocument/2006/relationships/oleObject" Target="../embeddings/oleObject6.bin"/><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2.xml"/><Relationship Id="rId7" Type="http://schemas.openxmlformats.org/officeDocument/2006/relationships/image" Target="../media/image21.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0.gi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683568" y="1124744"/>
            <a:ext cx="8208912" cy="2232248"/>
          </a:xfrm>
          <a:prstGeom prst="rect">
            <a:avLst/>
          </a:prstGeom>
        </p:spPr>
        <p:txBody>
          <a:bodyPr vert="horz" lIns="91440" tIns="45720" rIns="91440" bIns="45720" rtlCol="0" anchor="ctr">
            <a:noAutofit/>
          </a:bodyPr>
          <a:lstStyle/>
          <a:p>
            <a:pPr hangingPunct="0">
              <a:lnSpc>
                <a:spcPts val="3800"/>
              </a:lnSpc>
            </a:pPr>
            <a:r>
              <a:rPr lang="en-US" altLang="ja-JP" sz="4000" dirty="0" smtClean="0">
                <a:latin typeface="+mj-lt"/>
              </a:rPr>
              <a:t>Damage of infrastructures due to the 2011 off the Pacific Coast of Tohoku earthquake and tsunami </a:t>
            </a:r>
          </a:p>
          <a:p>
            <a:pPr hangingPunct="0">
              <a:lnSpc>
                <a:spcPts val="2800"/>
              </a:lnSpc>
              <a:buFontTx/>
              <a:buChar char="-"/>
            </a:pPr>
            <a:r>
              <a:rPr lang="en-US" altLang="ja-JP" sz="2800" dirty="0" smtClean="0">
                <a:latin typeface="+mj-lt"/>
              </a:rPr>
              <a:t> Case study for water outages and sewerage disruption </a:t>
            </a:r>
          </a:p>
          <a:p>
            <a:pPr hangingPunct="0">
              <a:lnSpc>
                <a:spcPts val="2800"/>
              </a:lnSpc>
            </a:pPr>
            <a:r>
              <a:rPr lang="en-US" altLang="ja-JP" sz="2800" dirty="0" smtClean="0">
                <a:latin typeface="+mj-lt"/>
              </a:rPr>
              <a:t>   in the Kanto regions -</a:t>
            </a:r>
            <a:endParaRPr lang="ja-JP" altLang="ja-JP" sz="2800" dirty="0">
              <a:latin typeface="+mj-lt"/>
            </a:endParaRPr>
          </a:p>
        </p:txBody>
      </p:sp>
      <p:sp>
        <p:nvSpPr>
          <p:cNvPr id="10" name="テキスト ボックス 9"/>
          <p:cNvSpPr txBox="1"/>
          <p:nvPr/>
        </p:nvSpPr>
        <p:spPr>
          <a:xfrm>
            <a:off x="827584" y="4725144"/>
            <a:ext cx="7776864" cy="1477328"/>
          </a:xfrm>
          <a:prstGeom prst="rect">
            <a:avLst/>
          </a:prstGeom>
          <a:noFill/>
        </p:spPr>
        <p:txBody>
          <a:bodyPr wrap="square" rtlCol="0">
            <a:spAutoFit/>
          </a:bodyPr>
          <a:lstStyle/>
          <a:p>
            <a:pPr algn="ctr" hangingPunct="0">
              <a:lnSpc>
                <a:spcPts val="2400"/>
              </a:lnSpc>
            </a:pPr>
            <a:r>
              <a:rPr lang="en-US" altLang="ja-JP" sz="2800" dirty="0" smtClean="0">
                <a:latin typeface="+mj-lt"/>
              </a:rPr>
              <a:t>G. Shoji</a:t>
            </a:r>
            <a:endParaRPr lang="ja-JP" altLang="ja-JP" sz="2800" dirty="0" smtClean="0">
              <a:latin typeface="+mj-lt"/>
            </a:endParaRPr>
          </a:p>
          <a:p>
            <a:pPr algn="ctr" hangingPunct="0">
              <a:lnSpc>
                <a:spcPts val="2800"/>
              </a:lnSpc>
            </a:pPr>
            <a:r>
              <a:rPr lang="en-US" altLang="ja-JP" sz="2800" dirty="0" smtClean="0">
                <a:latin typeface="+mj-lt"/>
              </a:rPr>
              <a:t>Faculty of Engineering, Information and Systems</a:t>
            </a:r>
          </a:p>
          <a:p>
            <a:pPr algn="ctr" hangingPunct="0">
              <a:lnSpc>
                <a:spcPts val="2800"/>
              </a:lnSpc>
            </a:pPr>
            <a:r>
              <a:rPr lang="en-US" altLang="ja-JP" sz="2800" dirty="0" smtClean="0">
                <a:latin typeface="+mj-lt"/>
              </a:rPr>
              <a:t>University of Tsukuba</a:t>
            </a:r>
          </a:p>
          <a:p>
            <a:pPr algn="ctr" hangingPunct="0">
              <a:lnSpc>
                <a:spcPts val="2800"/>
              </a:lnSpc>
            </a:pPr>
            <a:r>
              <a:rPr lang="en-US" altLang="ja-JP" sz="2800" dirty="0" smtClean="0">
                <a:latin typeface="+mj-lt"/>
              </a:rPr>
              <a:t>gshoji@kz.tsukuba.ac.jp</a:t>
            </a:r>
            <a:endParaRPr lang="ja-JP" altLang="ja-JP" sz="2800" dirty="0">
              <a:latin typeface="+mj-lt"/>
            </a:endParaRPr>
          </a:p>
        </p:txBody>
      </p:sp>
      <p:sp>
        <p:nvSpPr>
          <p:cNvPr id="11" name="テキスト ボックス 10"/>
          <p:cNvSpPr txBox="1"/>
          <p:nvPr/>
        </p:nvSpPr>
        <p:spPr>
          <a:xfrm>
            <a:off x="756592" y="109662"/>
            <a:ext cx="8135888" cy="1018869"/>
          </a:xfrm>
          <a:prstGeom prst="rect">
            <a:avLst/>
          </a:prstGeom>
          <a:noFill/>
        </p:spPr>
        <p:txBody>
          <a:bodyPr wrap="square" rtlCol="0">
            <a:spAutoFit/>
          </a:bodyPr>
          <a:lstStyle/>
          <a:p>
            <a:pPr algn="r">
              <a:lnSpc>
                <a:spcPts val="1800"/>
              </a:lnSpc>
            </a:pPr>
            <a:r>
              <a:rPr lang="en-US" altLang="ja-JP" dirty="0" smtClean="0">
                <a:latin typeface="+mj-lt"/>
                <a:ea typeface="+mj-ea"/>
              </a:rPr>
              <a:t>A Project meeting for the APEC HRD 04 11A</a:t>
            </a:r>
          </a:p>
          <a:p>
            <a:pPr algn="r">
              <a:lnSpc>
                <a:spcPts val="1800"/>
              </a:lnSpc>
            </a:pPr>
            <a:r>
              <a:rPr lang="en-US" altLang="ja-JP" dirty="0" smtClean="0">
                <a:latin typeface="+mj-lt"/>
                <a:ea typeface="+mj-ea"/>
              </a:rPr>
              <a:t>"Emergency Preparedness Education: Learning from Experience, Science of Disasters, and Preparing for the Future"</a:t>
            </a:r>
            <a:endParaRPr lang="de-DE" altLang="ja-JP" dirty="0" smtClean="0">
              <a:latin typeface="+mj-lt"/>
              <a:ea typeface="+mj-ea"/>
            </a:endParaRPr>
          </a:p>
          <a:p>
            <a:pPr algn="r">
              <a:lnSpc>
                <a:spcPts val="1800"/>
              </a:lnSpc>
            </a:pPr>
            <a:r>
              <a:rPr lang="de-DE" altLang="ja-JP" dirty="0" smtClean="0">
                <a:latin typeface="+mj-lt"/>
                <a:ea typeface="+mj-ea"/>
              </a:rPr>
              <a:t>Tsukuba International Congress Center, Ibaraki, Japan</a:t>
            </a:r>
          </a:p>
        </p:txBody>
      </p:sp>
      <p:sp>
        <p:nvSpPr>
          <p:cNvPr id="8" name="正方形/長方形 7"/>
          <p:cNvSpPr/>
          <p:nvPr/>
        </p:nvSpPr>
        <p:spPr>
          <a:xfrm rot="10800000">
            <a:off x="179512" y="3284982"/>
            <a:ext cx="8784976" cy="72009"/>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a:spLocks noChangeAspect="1"/>
          </p:cNvSpPr>
          <p:nvPr/>
        </p:nvSpPr>
        <p:spPr>
          <a:xfrm>
            <a:off x="179512" y="836710"/>
            <a:ext cx="384043" cy="2376264"/>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13" name="Picture 2" descr="校章"/>
          <p:cNvPicPr>
            <a:picLocks noChangeAspect="1" noChangeArrowheads="1"/>
          </p:cNvPicPr>
          <p:nvPr/>
        </p:nvPicPr>
        <p:blipFill>
          <a:blip r:embed="rId2" cstate="print"/>
          <a:srcRect/>
          <a:stretch>
            <a:fillRect/>
          </a:stretch>
        </p:blipFill>
        <p:spPr bwMode="auto">
          <a:xfrm>
            <a:off x="7884368" y="5373216"/>
            <a:ext cx="1080120" cy="1080120"/>
          </a:xfrm>
          <a:prstGeom prst="rect">
            <a:avLst/>
          </a:prstGeom>
          <a:noFill/>
          <a:ln w="9525">
            <a:noFill/>
            <a:miter lim="800000"/>
            <a:headEnd/>
            <a:tailEnd/>
          </a:ln>
        </p:spPr>
      </p:pic>
    </p:spTree>
  </p:cSld>
  <p:clrMapOvr>
    <a:masterClrMapping/>
  </p:clrMapOvr>
  <p:transition spd="slow">
    <p:pull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グループ化 55"/>
          <p:cNvGrpSpPr/>
          <p:nvPr/>
        </p:nvGrpSpPr>
        <p:grpSpPr>
          <a:xfrm>
            <a:off x="683568" y="908720"/>
            <a:ext cx="7776864" cy="6048672"/>
            <a:chOff x="1506983" y="699219"/>
            <a:chExt cx="7529513" cy="5826125"/>
          </a:xfrm>
        </p:grpSpPr>
        <p:pic>
          <p:nvPicPr>
            <p:cNvPr id="3" name="Picture 2"/>
            <p:cNvPicPr>
              <a:picLocks noChangeAspect="1" noChangeArrowheads="1"/>
            </p:cNvPicPr>
            <p:nvPr/>
          </p:nvPicPr>
          <p:blipFill>
            <a:blip r:embed="rId2" cstate="print"/>
            <a:srcRect/>
            <a:stretch>
              <a:fillRect/>
            </a:stretch>
          </p:blipFill>
          <p:spPr bwMode="auto">
            <a:xfrm>
              <a:off x="1506983" y="699219"/>
              <a:ext cx="7529513" cy="5826125"/>
            </a:xfrm>
            <a:prstGeom prst="rect">
              <a:avLst/>
            </a:prstGeom>
            <a:noFill/>
            <a:ln w="9525">
              <a:noFill/>
              <a:miter lim="800000"/>
              <a:headEnd/>
              <a:tailEnd/>
            </a:ln>
            <a:effectLst/>
          </p:spPr>
        </p:pic>
        <p:sp>
          <p:nvSpPr>
            <p:cNvPr id="4" name="テキスト ボックス 3"/>
            <p:cNvSpPr txBox="1"/>
            <p:nvPr/>
          </p:nvSpPr>
          <p:spPr>
            <a:xfrm>
              <a:off x="2248197" y="4148275"/>
              <a:ext cx="1224136" cy="444679"/>
            </a:xfrm>
            <a:prstGeom prst="rect">
              <a:avLst/>
            </a:prstGeom>
            <a:solidFill>
              <a:schemeClr val="bg1"/>
            </a:solidFill>
          </p:spPr>
          <p:txBody>
            <a:bodyPr wrap="square" rtlCol="0">
              <a:spAutoFit/>
            </a:bodyPr>
            <a:lstStyle/>
            <a:p>
              <a:pPr algn="ctr"/>
              <a:r>
                <a:rPr lang="en-US" altLang="ja-JP" sz="2400" dirty="0" smtClean="0">
                  <a:latin typeface="+mj-lt"/>
                  <a:ea typeface="ＭＳ 明朝" pitchFamily="17" charset="-128"/>
                  <a:cs typeface="Times New Roman" pitchFamily="18" charset="0"/>
                </a:rPr>
                <a:t>Ichikawa</a:t>
              </a:r>
              <a:endParaRPr kumimoji="1" lang="ja-JP" altLang="en-US" sz="2400" dirty="0">
                <a:latin typeface="+mj-lt"/>
                <a:ea typeface="ＭＳ 明朝" pitchFamily="17" charset="-128"/>
                <a:cs typeface="Times New Roman" pitchFamily="18" charset="0"/>
              </a:endParaRPr>
            </a:p>
          </p:txBody>
        </p:sp>
        <p:cxnSp>
          <p:nvCxnSpPr>
            <p:cNvPr id="5" name="直線矢印コネクタ 4"/>
            <p:cNvCxnSpPr>
              <a:stCxn id="4" idx="3"/>
            </p:cNvCxnSpPr>
            <p:nvPr/>
          </p:nvCxnSpPr>
          <p:spPr>
            <a:xfrm flipV="1">
              <a:off x="3472334" y="4188345"/>
              <a:ext cx="1224135" cy="18227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6" name="直線矢印コネクタ 5"/>
            <p:cNvCxnSpPr/>
            <p:nvPr/>
          </p:nvCxnSpPr>
          <p:spPr>
            <a:xfrm flipH="1">
              <a:off x="5920605" y="1884089"/>
              <a:ext cx="1224136" cy="72008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7" name="テキスト ボックス 6"/>
            <p:cNvSpPr txBox="1"/>
            <p:nvPr/>
          </p:nvSpPr>
          <p:spPr>
            <a:xfrm>
              <a:off x="7072733" y="1596057"/>
              <a:ext cx="848279" cy="444679"/>
            </a:xfrm>
            <a:prstGeom prst="rect">
              <a:avLst/>
            </a:prstGeom>
            <a:solidFill>
              <a:schemeClr val="bg1"/>
            </a:solidFill>
          </p:spPr>
          <p:txBody>
            <a:bodyPr wrap="square" rtlCol="0">
              <a:spAutoFit/>
            </a:bodyPr>
            <a:lstStyle/>
            <a:p>
              <a:r>
                <a:rPr lang="en-US" altLang="ja-JP" sz="2400" dirty="0" smtClean="0">
                  <a:latin typeface="+mj-lt"/>
                  <a:ea typeface="ＭＳ 明朝" pitchFamily="17" charset="-128"/>
                  <a:cs typeface="Times New Roman" pitchFamily="18" charset="0"/>
                </a:rPr>
                <a:t>Mito</a:t>
              </a:r>
              <a:endParaRPr kumimoji="1" lang="ja-JP" altLang="en-US" sz="2400" dirty="0">
                <a:latin typeface="+mj-lt"/>
                <a:ea typeface="ＭＳ 明朝" pitchFamily="17" charset="-128"/>
                <a:cs typeface="Times New Roman" pitchFamily="18" charset="0"/>
              </a:endParaRPr>
            </a:p>
          </p:txBody>
        </p:sp>
        <p:cxnSp>
          <p:nvCxnSpPr>
            <p:cNvPr id="8" name="直線矢印コネクタ 7"/>
            <p:cNvCxnSpPr/>
            <p:nvPr/>
          </p:nvCxnSpPr>
          <p:spPr>
            <a:xfrm flipH="1">
              <a:off x="6424661" y="1452041"/>
              <a:ext cx="792088" cy="50405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9" name="テキスト ボックス 8"/>
            <p:cNvSpPr txBox="1"/>
            <p:nvPr/>
          </p:nvSpPr>
          <p:spPr>
            <a:xfrm>
              <a:off x="7144741" y="1164009"/>
              <a:ext cx="1224136" cy="444679"/>
            </a:xfrm>
            <a:prstGeom prst="rect">
              <a:avLst/>
            </a:prstGeom>
            <a:noFill/>
          </p:spPr>
          <p:txBody>
            <a:bodyPr wrap="square" rtlCol="0">
              <a:spAutoFit/>
            </a:bodyPr>
            <a:lstStyle/>
            <a:p>
              <a:r>
                <a:rPr kumimoji="1" lang="en-US" altLang="ja-JP" sz="2400" dirty="0" smtClean="0">
                  <a:latin typeface="+mj-lt"/>
                  <a:ea typeface="ＭＳ 明朝" pitchFamily="17" charset="-128"/>
                  <a:cs typeface="Times New Roman" pitchFamily="18" charset="0"/>
                </a:rPr>
                <a:t>Hitachi</a:t>
              </a:r>
              <a:endParaRPr kumimoji="1" lang="ja-JP" altLang="en-US" sz="2400" dirty="0">
                <a:latin typeface="+mj-lt"/>
                <a:ea typeface="ＭＳ 明朝" pitchFamily="17" charset="-128"/>
                <a:cs typeface="Times New Roman" pitchFamily="18" charset="0"/>
              </a:endParaRPr>
            </a:p>
          </p:txBody>
        </p:sp>
        <p:cxnSp>
          <p:nvCxnSpPr>
            <p:cNvPr id="10" name="直線矢印コネクタ 9"/>
            <p:cNvCxnSpPr>
              <a:stCxn id="11" idx="1"/>
            </p:cNvCxnSpPr>
            <p:nvPr/>
          </p:nvCxnSpPr>
          <p:spPr>
            <a:xfrm flipH="1" flipV="1">
              <a:off x="6280646" y="3612281"/>
              <a:ext cx="1296143" cy="366357"/>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11" name="テキスト ボックス 10"/>
            <p:cNvSpPr txBox="1"/>
            <p:nvPr/>
          </p:nvSpPr>
          <p:spPr>
            <a:xfrm>
              <a:off x="7576789" y="3756297"/>
              <a:ext cx="1224136" cy="444679"/>
            </a:xfrm>
            <a:prstGeom prst="rect">
              <a:avLst/>
            </a:prstGeom>
            <a:noFill/>
          </p:spPr>
          <p:txBody>
            <a:bodyPr wrap="square" rtlCol="0">
              <a:spAutoFit/>
            </a:bodyPr>
            <a:lstStyle/>
            <a:p>
              <a:r>
                <a:rPr lang="en-US" altLang="ja-JP" sz="2400" dirty="0" smtClean="0">
                  <a:latin typeface="+mj-lt"/>
                  <a:ea typeface="ＭＳ 明朝" pitchFamily="17" charset="-128"/>
                  <a:cs typeface="Times New Roman" pitchFamily="18" charset="0"/>
                </a:rPr>
                <a:t>Itako</a:t>
              </a:r>
              <a:endParaRPr kumimoji="1" lang="ja-JP" altLang="en-US" sz="2400" dirty="0">
                <a:latin typeface="+mj-lt"/>
                <a:ea typeface="ＭＳ 明朝" pitchFamily="17" charset="-128"/>
                <a:cs typeface="Times New Roman" pitchFamily="18" charset="0"/>
              </a:endParaRPr>
            </a:p>
          </p:txBody>
        </p:sp>
        <p:sp>
          <p:nvSpPr>
            <p:cNvPr id="12" name="テキスト ボックス 11"/>
            <p:cNvSpPr txBox="1"/>
            <p:nvPr/>
          </p:nvSpPr>
          <p:spPr>
            <a:xfrm>
              <a:off x="2608237" y="1740073"/>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3.4-4.4</a:t>
              </a:r>
              <a:endParaRPr kumimoji="1" lang="ja-JP" altLang="en-US" dirty="0">
                <a:latin typeface="+mj-lt"/>
                <a:ea typeface="MS UI Gothic" pitchFamily="50" charset="-128"/>
                <a:cs typeface="Times New Roman" pitchFamily="18" charset="0"/>
              </a:endParaRPr>
            </a:p>
          </p:txBody>
        </p:sp>
        <p:sp>
          <p:nvSpPr>
            <p:cNvPr id="13" name="テキスト ボックス 12"/>
            <p:cNvSpPr txBox="1"/>
            <p:nvPr/>
          </p:nvSpPr>
          <p:spPr>
            <a:xfrm>
              <a:off x="2608237" y="1380033"/>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     -3.4</a:t>
              </a:r>
              <a:endParaRPr kumimoji="1" lang="ja-JP" altLang="en-US" dirty="0">
                <a:latin typeface="+mj-lt"/>
                <a:ea typeface="MS UI Gothic" pitchFamily="50" charset="-128"/>
                <a:cs typeface="Times New Roman" pitchFamily="18" charset="0"/>
              </a:endParaRPr>
            </a:p>
          </p:txBody>
        </p:sp>
        <p:sp>
          <p:nvSpPr>
            <p:cNvPr id="14" name="テキスト ボックス 13"/>
            <p:cNvSpPr txBox="1"/>
            <p:nvPr/>
          </p:nvSpPr>
          <p:spPr>
            <a:xfrm>
              <a:off x="2608237" y="2100113"/>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4.5-4.9</a:t>
              </a:r>
              <a:endParaRPr kumimoji="1" lang="ja-JP" altLang="en-US" dirty="0">
                <a:latin typeface="+mj-lt"/>
                <a:ea typeface="MS UI Gothic" pitchFamily="50" charset="-128"/>
                <a:cs typeface="Times New Roman" pitchFamily="18" charset="0"/>
              </a:endParaRPr>
            </a:p>
          </p:txBody>
        </p:sp>
        <p:sp>
          <p:nvSpPr>
            <p:cNvPr id="15" name="テキスト ボックス 14"/>
            <p:cNvSpPr txBox="1"/>
            <p:nvPr/>
          </p:nvSpPr>
          <p:spPr>
            <a:xfrm>
              <a:off x="2608237" y="2460153"/>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5.0-5.4</a:t>
              </a:r>
              <a:endParaRPr kumimoji="1" lang="ja-JP" altLang="en-US" dirty="0">
                <a:latin typeface="+mj-lt"/>
                <a:ea typeface="MS UI Gothic" pitchFamily="50" charset="-128"/>
                <a:cs typeface="Times New Roman" pitchFamily="18" charset="0"/>
              </a:endParaRPr>
            </a:p>
          </p:txBody>
        </p:sp>
        <p:sp>
          <p:nvSpPr>
            <p:cNvPr id="16" name="テキスト ボックス 15"/>
            <p:cNvSpPr txBox="1"/>
            <p:nvPr/>
          </p:nvSpPr>
          <p:spPr>
            <a:xfrm>
              <a:off x="2608237" y="2829485"/>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5.5-5.9</a:t>
              </a:r>
              <a:endParaRPr kumimoji="1" lang="ja-JP" altLang="en-US" dirty="0">
                <a:latin typeface="+mj-lt"/>
                <a:ea typeface="MS UI Gothic" pitchFamily="50" charset="-128"/>
                <a:cs typeface="Times New Roman" pitchFamily="18" charset="0"/>
              </a:endParaRPr>
            </a:p>
          </p:txBody>
        </p:sp>
        <p:sp>
          <p:nvSpPr>
            <p:cNvPr id="17" name="テキスト ボックス 16"/>
            <p:cNvSpPr txBox="1"/>
            <p:nvPr/>
          </p:nvSpPr>
          <p:spPr>
            <a:xfrm>
              <a:off x="2608237" y="3180233"/>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6.0-6.4</a:t>
              </a:r>
              <a:endParaRPr kumimoji="1" lang="ja-JP" altLang="en-US" dirty="0">
                <a:latin typeface="+mj-lt"/>
                <a:ea typeface="MS UI Gothic" pitchFamily="50" charset="-128"/>
                <a:cs typeface="Times New Roman" pitchFamily="18" charset="0"/>
              </a:endParaRPr>
            </a:p>
          </p:txBody>
        </p:sp>
        <p:sp>
          <p:nvSpPr>
            <p:cNvPr id="18" name="テキスト ボックス 17"/>
            <p:cNvSpPr txBox="1"/>
            <p:nvPr/>
          </p:nvSpPr>
          <p:spPr>
            <a:xfrm>
              <a:off x="2608237" y="3540273"/>
              <a:ext cx="864096" cy="369332"/>
            </a:xfrm>
            <a:prstGeom prst="rect">
              <a:avLst/>
            </a:prstGeom>
            <a:solidFill>
              <a:schemeClr val="bg1"/>
            </a:solidFill>
          </p:spPr>
          <p:txBody>
            <a:bodyPr wrap="square" rtlCol="0">
              <a:spAutoFit/>
            </a:bodyPr>
            <a:lstStyle/>
            <a:p>
              <a:r>
                <a:rPr kumimoji="1" lang="en-US" altLang="ja-JP" dirty="0" smtClean="0">
                  <a:latin typeface="+mj-lt"/>
                  <a:ea typeface="MS UI Gothic" pitchFamily="50" charset="-128"/>
                  <a:cs typeface="Times New Roman" pitchFamily="18" charset="0"/>
                </a:rPr>
                <a:t>6.5-</a:t>
              </a:r>
              <a:endParaRPr kumimoji="1" lang="ja-JP" altLang="en-US" dirty="0">
                <a:latin typeface="+mj-lt"/>
                <a:ea typeface="MS UI Gothic" pitchFamily="50" charset="-128"/>
                <a:cs typeface="Times New Roman" pitchFamily="18" charset="0"/>
              </a:endParaRPr>
            </a:p>
          </p:txBody>
        </p:sp>
        <p:cxnSp>
          <p:nvCxnSpPr>
            <p:cNvPr id="19" name="直線矢印コネクタ 18"/>
            <p:cNvCxnSpPr/>
            <p:nvPr/>
          </p:nvCxnSpPr>
          <p:spPr>
            <a:xfrm flipH="1">
              <a:off x="6280645" y="2172121"/>
              <a:ext cx="648072" cy="36004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20" name="直線矢印コネクタ 19"/>
            <p:cNvCxnSpPr/>
            <p:nvPr/>
          </p:nvCxnSpPr>
          <p:spPr>
            <a:xfrm>
              <a:off x="4984501" y="1524049"/>
              <a:ext cx="576064" cy="108012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21" name="テキスト ボックス 20"/>
            <p:cNvSpPr txBox="1"/>
            <p:nvPr/>
          </p:nvSpPr>
          <p:spPr>
            <a:xfrm>
              <a:off x="4264421" y="1236017"/>
              <a:ext cx="1146754" cy="444679"/>
            </a:xfrm>
            <a:prstGeom prst="rect">
              <a:avLst/>
            </a:prstGeom>
            <a:solidFill>
              <a:schemeClr val="bg1"/>
            </a:solidFill>
          </p:spPr>
          <p:txBody>
            <a:bodyPr wrap="square" rtlCol="0">
              <a:spAutoFit/>
            </a:bodyPr>
            <a:lstStyle/>
            <a:p>
              <a:r>
                <a:rPr kumimoji="1" lang="en-US" altLang="ja-JP" sz="2400" dirty="0" smtClean="0">
                  <a:latin typeface="+mj-lt"/>
                  <a:ea typeface="MS UI Gothic" pitchFamily="50" charset="-128"/>
                  <a:cs typeface="Times New Roman" pitchFamily="18" charset="0"/>
                </a:rPr>
                <a:t>Kasama</a:t>
              </a:r>
            </a:p>
          </p:txBody>
        </p:sp>
        <p:cxnSp>
          <p:nvCxnSpPr>
            <p:cNvPr id="22" name="直線矢印コネクタ 21"/>
            <p:cNvCxnSpPr/>
            <p:nvPr/>
          </p:nvCxnSpPr>
          <p:spPr>
            <a:xfrm flipH="1">
              <a:off x="5776589" y="2964209"/>
              <a:ext cx="1368152" cy="7200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23" name="テキスト ボックス 22"/>
            <p:cNvSpPr txBox="1"/>
            <p:nvPr/>
          </p:nvSpPr>
          <p:spPr>
            <a:xfrm>
              <a:off x="7072733" y="2676177"/>
              <a:ext cx="1336303" cy="444679"/>
            </a:xfrm>
            <a:prstGeom prst="rect">
              <a:avLst/>
            </a:prstGeom>
            <a:solidFill>
              <a:schemeClr val="bg1"/>
            </a:solidFill>
          </p:spPr>
          <p:txBody>
            <a:bodyPr wrap="square" rtlCol="0">
              <a:spAutoFit/>
            </a:bodyPr>
            <a:lstStyle/>
            <a:p>
              <a:r>
                <a:rPr lang="en-US" altLang="ja-JP" sz="2400" dirty="0" smtClean="0">
                  <a:latin typeface="+mj-lt"/>
                  <a:ea typeface="MS UI Gothic" pitchFamily="50" charset="-128"/>
                  <a:cs typeface="Times New Roman" pitchFamily="18" charset="0"/>
                </a:rPr>
                <a:t>Omitama</a:t>
              </a:r>
              <a:endParaRPr kumimoji="1" lang="ja-JP" altLang="en-US" sz="2400" dirty="0">
                <a:latin typeface="+mj-lt"/>
                <a:ea typeface="MS UI Gothic" pitchFamily="50" charset="-128"/>
                <a:cs typeface="Times New Roman" pitchFamily="18" charset="0"/>
              </a:endParaRPr>
            </a:p>
          </p:txBody>
        </p:sp>
        <p:cxnSp>
          <p:nvCxnSpPr>
            <p:cNvPr id="24" name="直線矢印コネクタ 23"/>
            <p:cNvCxnSpPr/>
            <p:nvPr/>
          </p:nvCxnSpPr>
          <p:spPr>
            <a:xfrm flipV="1">
              <a:off x="4480445" y="3252241"/>
              <a:ext cx="576064" cy="14401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25" name="テキスト ボックス 24"/>
            <p:cNvSpPr txBox="1"/>
            <p:nvPr/>
          </p:nvSpPr>
          <p:spPr>
            <a:xfrm>
              <a:off x="3544341" y="3180233"/>
              <a:ext cx="1169657" cy="444679"/>
            </a:xfrm>
            <a:prstGeom prst="rect">
              <a:avLst/>
            </a:prstGeom>
            <a:solidFill>
              <a:schemeClr val="bg1"/>
            </a:solidFill>
          </p:spPr>
          <p:txBody>
            <a:bodyPr wrap="square" rtlCol="0">
              <a:spAutoFit/>
            </a:bodyPr>
            <a:lstStyle/>
            <a:p>
              <a:r>
                <a:rPr lang="en-US" altLang="ja-JP" sz="2400" dirty="0" smtClean="0">
                  <a:latin typeface="+mj-lt"/>
                  <a:ea typeface="MS UI Gothic" pitchFamily="50" charset="-128"/>
                  <a:cs typeface="Times New Roman" pitchFamily="18" charset="0"/>
                </a:rPr>
                <a:t>Tsukuba</a:t>
              </a:r>
              <a:endParaRPr kumimoji="1" lang="ja-JP" altLang="en-US" sz="2400" dirty="0">
                <a:latin typeface="+mj-lt"/>
                <a:ea typeface="MS UI Gothic" pitchFamily="50" charset="-128"/>
                <a:cs typeface="Times New Roman" pitchFamily="18" charset="0"/>
              </a:endParaRPr>
            </a:p>
          </p:txBody>
        </p:sp>
        <p:cxnSp>
          <p:nvCxnSpPr>
            <p:cNvPr id="26" name="直線矢印コネクタ 25"/>
            <p:cNvCxnSpPr/>
            <p:nvPr/>
          </p:nvCxnSpPr>
          <p:spPr>
            <a:xfrm>
              <a:off x="4624461" y="2676177"/>
              <a:ext cx="216024" cy="36004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27" name="テキスト ボックス 26"/>
            <p:cNvSpPr txBox="1"/>
            <p:nvPr/>
          </p:nvSpPr>
          <p:spPr>
            <a:xfrm>
              <a:off x="3544340" y="2316137"/>
              <a:ext cx="1727399" cy="444679"/>
            </a:xfrm>
            <a:prstGeom prst="rect">
              <a:avLst/>
            </a:prstGeom>
            <a:solidFill>
              <a:schemeClr val="bg1"/>
            </a:solidFill>
          </p:spPr>
          <p:txBody>
            <a:bodyPr wrap="square" rtlCol="0">
              <a:spAutoFit/>
            </a:bodyPr>
            <a:lstStyle/>
            <a:p>
              <a:r>
                <a:rPr lang="en-US" altLang="ja-JP" sz="2400" dirty="0" smtClean="0">
                  <a:latin typeface="+mj-lt"/>
                  <a:ea typeface="MS UI Gothic" pitchFamily="50" charset="-128"/>
                  <a:cs typeface="Times New Roman" pitchFamily="18" charset="0"/>
                </a:rPr>
                <a:t>Shimotsuma</a:t>
              </a:r>
              <a:endParaRPr kumimoji="1" lang="ja-JP" altLang="en-US" sz="2400" dirty="0">
                <a:latin typeface="+mj-lt"/>
                <a:ea typeface="MS UI Gothic" pitchFamily="50" charset="-128"/>
                <a:cs typeface="Times New Roman" pitchFamily="18" charset="0"/>
              </a:endParaRPr>
            </a:p>
          </p:txBody>
        </p:sp>
        <p:cxnSp>
          <p:nvCxnSpPr>
            <p:cNvPr id="28" name="直線矢印コネクタ 27"/>
            <p:cNvCxnSpPr/>
            <p:nvPr/>
          </p:nvCxnSpPr>
          <p:spPr>
            <a:xfrm flipH="1" flipV="1">
              <a:off x="5128517" y="3828305"/>
              <a:ext cx="1584176" cy="1224137"/>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29" name="テキスト ボックス 28"/>
            <p:cNvSpPr txBox="1"/>
            <p:nvPr/>
          </p:nvSpPr>
          <p:spPr>
            <a:xfrm>
              <a:off x="6280645" y="5012371"/>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Abiko</a:t>
              </a:r>
              <a:endParaRPr kumimoji="1" lang="ja-JP" altLang="en-US" sz="2400" dirty="0">
                <a:latin typeface="+mj-lt"/>
                <a:ea typeface="MS UI Gothic" pitchFamily="50" charset="-128"/>
                <a:cs typeface="Times New Roman" pitchFamily="18" charset="0"/>
              </a:endParaRPr>
            </a:p>
          </p:txBody>
        </p:sp>
        <p:cxnSp>
          <p:nvCxnSpPr>
            <p:cNvPr id="30" name="直線矢印コネクタ 29"/>
            <p:cNvCxnSpPr/>
            <p:nvPr/>
          </p:nvCxnSpPr>
          <p:spPr>
            <a:xfrm flipH="1" flipV="1">
              <a:off x="5416549" y="4260353"/>
              <a:ext cx="792088" cy="115212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31" name="テキスト ボックス 30"/>
            <p:cNvSpPr txBox="1"/>
            <p:nvPr/>
          </p:nvSpPr>
          <p:spPr>
            <a:xfrm>
              <a:off x="5848597" y="5340473"/>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Sakura</a:t>
              </a:r>
              <a:endParaRPr kumimoji="1" lang="ja-JP" altLang="en-US" sz="2400" dirty="0">
                <a:latin typeface="+mj-lt"/>
                <a:ea typeface="MS UI Gothic" pitchFamily="50" charset="-128"/>
                <a:cs typeface="Times New Roman" pitchFamily="18" charset="0"/>
              </a:endParaRPr>
            </a:p>
          </p:txBody>
        </p:sp>
        <p:sp>
          <p:nvSpPr>
            <p:cNvPr id="32" name="テキスト ボックス 31"/>
            <p:cNvSpPr txBox="1"/>
            <p:nvPr/>
          </p:nvSpPr>
          <p:spPr>
            <a:xfrm>
              <a:off x="4984501" y="5700513"/>
              <a:ext cx="1080120" cy="444679"/>
            </a:xfrm>
            <a:prstGeom prst="rect">
              <a:avLst/>
            </a:prstGeom>
            <a:noFill/>
          </p:spPr>
          <p:txBody>
            <a:bodyPr wrap="square" rtlCol="0">
              <a:spAutoFit/>
            </a:bodyPr>
            <a:lstStyle/>
            <a:p>
              <a:r>
                <a:rPr kumimoji="1" lang="en-US" altLang="ja-JP" sz="2400" dirty="0" smtClean="0">
                  <a:latin typeface="+mj-lt"/>
                  <a:ea typeface="MS UI Gothic" pitchFamily="50" charset="-128"/>
                  <a:cs typeface="Times New Roman" pitchFamily="18" charset="0"/>
                </a:rPr>
                <a:t>Chiba</a:t>
              </a:r>
              <a:endParaRPr kumimoji="1" lang="ja-JP" altLang="en-US" sz="2000" dirty="0">
                <a:latin typeface="+mj-lt"/>
                <a:ea typeface="MS UI Gothic" pitchFamily="50" charset="-128"/>
                <a:cs typeface="Times New Roman" pitchFamily="18" charset="0"/>
              </a:endParaRPr>
            </a:p>
          </p:txBody>
        </p:sp>
        <p:cxnSp>
          <p:nvCxnSpPr>
            <p:cNvPr id="33" name="直線矢印コネクタ 32"/>
            <p:cNvCxnSpPr>
              <a:stCxn id="32" idx="0"/>
            </p:cNvCxnSpPr>
            <p:nvPr/>
          </p:nvCxnSpPr>
          <p:spPr>
            <a:xfrm flipH="1" flipV="1">
              <a:off x="5344541" y="4516448"/>
              <a:ext cx="180020" cy="1184065"/>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34" name="テキスト ボックス 33"/>
            <p:cNvSpPr txBox="1"/>
            <p:nvPr/>
          </p:nvSpPr>
          <p:spPr>
            <a:xfrm>
              <a:off x="2692184" y="5268465"/>
              <a:ext cx="1254919" cy="444679"/>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Urayasu</a:t>
              </a:r>
              <a:endParaRPr kumimoji="1" lang="ja-JP" altLang="en-US" sz="2400" dirty="0">
                <a:latin typeface="+mj-lt"/>
                <a:ea typeface="MS UI Gothic" pitchFamily="50" charset="-128"/>
                <a:cs typeface="Times New Roman" pitchFamily="18" charset="0"/>
              </a:endParaRPr>
            </a:p>
          </p:txBody>
        </p:sp>
        <p:cxnSp>
          <p:nvCxnSpPr>
            <p:cNvPr id="35" name="直線矢印コネクタ 34"/>
            <p:cNvCxnSpPr/>
            <p:nvPr/>
          </p:nvCxnSpPr>
          <p:spPr>
            <a:xfrm flipV="1">
              <a:off x="3688357" y="4404370"/>
              <a:ext cx="936104" cy="1008111"/>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36" name="直線矢印コネクタ 35"/>
            <p:cNvCxnSpPr/>
            <p:nvPr/>
          </p:nvCxnSpPr>
          <p:spPr>
            <a:xfrm flipV="1">
              <a:off x="3832373" y="4332361"/>
              <a:ext cx="1152128" cy="144016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37" name="テキスト ボックス 36"/>
            <p:cNvSpPr txBox="1"/>
            <p:nvPr/>
          </p:nvSpPr>
          <p:spPr>
            <a:xfrm>
              <a:off x="2831620" y="5700513"/>
              <a:ext cx="1464073" cy="444679"/>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Narashino</a:t>
              </a:r>
              <a:endParaRPr kumimoji="1" lang="ja-JP" altLang="en-US" sz="2400" dirty="0">
                <a:latin typeface="+mj-lt"/>
                <a:ea typeface="MS UI Gothic" pitchFamily="50" charset="-128"/>
                <a:cs typeface="Times New Roman" pitchFamily="18" charset="0"/>
              </a:endParaRPr>
            </a:p>
          </p:txBody>
        </p:sp>
        <p:sp>
          <p:nvSpPr>
            <p:cNvPr id="38" name="テキスト ボックス 37"/>
            <p:cNvSpPr txBox="1"/>
            <p:nvPr/>
          </p:nvSpPr>
          <p:spPr>
            <a:xfrm>
              <a:off x="6856709" y="1956097"/>
              <a:ext cx="1872208" cy="444679"/>
            </a:xfrm>
            <a:prstGeom prst="rect">
              <a:avLst/>
            </a:prstGeom>
            <a:noFill/>
          </p:spPr>
          <p:txBody>
            <a:bodyPr wrap="square" rtlCol="0">
              <a:spAutoFit/>
            </a:bodyPr>
            <a:lstStyle/>
            <a:p>
              <a:r>
                <a:rPr kumimoji="1" lang="en-US" altLang="ja-JP" sz="2400" dirty="0" smtClean="0">
                  <a:latin typeface="+mj-lt"/>
                  <a:ea typeface="MS UI Gothic" pitchFamily="50" charset="-128"/>
                  <a:cs typeface="Times New Roman" pitchFamily="18" charset="0"/>
                </a:rPr>
                <a:t>Hitachinaka</a:t>
              </a:r>
              <a:endParaRPr kumimoji="1" lang="ja-JP" altLang="en-US" sz="2400" dirty="0">
                <a:latin typeface="+mj-lt"/>
                <a:ea typeface="MS UI Gothic" pitchFamily="50" charset="-128"/>
                <a:cs typeface="Times New Roman" pitchFamily="18" charset="0"/>
              </a:endParaRPr>
            </a:p>
          </p:txBody>
        </p:sp>
        <p:sp>
          <p:nvSpPr>
            <p:cNvPr id="39" name="テキスト ボックス 38"/>
            <p:cNvSpPr txBox="1"/>
            <p:nvPr/>
          </p:nvSpPr>
          <p:spPr>
            <a:xfrm>
              <a:off x="2413313" y="4620393"/>
              <a:ext cx="1419060" cy="444679"/>
            </a:xfrm>
            <a:prstGeom prst="rect">
              <a:avLst/>
            </a:prstGeom>
            <a:solidFill>
              <a:schemeClr val="bg1"/>
            </a:solidFill>
          </p:spPr>
          <p:txBody>
            <a:bodyPr wrap="square" rtlCol="0">
              <a:spAutoFit/>
            </a:bodyPr>
            <a:lstStyle/>
            <a:p>
              <a:pPr algn="ctr"/>
              <a:r>
                <a:rPr lang="en-US" altLang="ja-JP" sz="2400" dirty="0" smtClean="0">
                  <a:latin typeface="+mj-lt"/>
                  <a:ea typeface="MS UI Gothic" pitchFamily="50" charset="-128"/>
                  <a:cs typeface="Times New Roman" pitchFamily="18" charset="0"/>
                </a:rPr>
                <a:t>Funabashi</a:t>
              </a:r>
              <a:endParaRPr kumimoji="1" lang="ja-JP" altLang="en-US" sz="2400" dirty="0">
                <a:latin typeface="+mj-lt"/>
                <a:ea typeface="MS UI Gothic" pitchFamily="50" charset="-128"/>
                <a:cs typeface="Times New Roman" pitchFamily="18" charset="0"/>
              </a:endParaRPr>
            </a:p>
          </p:txBody>
        </p:sp>
        <p:cxnSp>
          <p:nvCxnSpPr>
            <p:cNvPr id="40" name="直線矢印コネクタ 39"/>
            <p:cNvCxnSpPr>
              <a:stCxn id="39" idx="3"/>
            </p:cNvCxnSpPr>
            <p:nvPr/>
          </p:nvCxnSpPr>
          <p:spPr>
            <a:xfrm flipV="1">
              <a:off x="3832373" y="4188345"/>
              <a:ext cx="1008112" cy="65438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1" name="直線矢印コネクタ 40"/>
            <p:cNvCxnSpPr>
              <a:stCxn id="42" idx="3"/>
            </p:cNvCxnSpPr>
            <p:nvPr/>
          </p:nvCxnSpPr>
          <p:spPr>
            <a:xfrm flipV="1">
              <a:off x="4504845" y="3684291"/>
              <a:ext cx="551664" cy="294347"/>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42" name="テキスト ボックス 41"/>
            <p:cNvSpPr txBox="1"/>
            <p:nvPr/>
          </p:nvSpPr>
          <p:spPr>
            <a:xfrm>
              <a:off x="3544340" y="3756297"/>
              <a:ext cx="960505" cy="444679"/>
            </a:xfrm>
            <a:prstGeom prst="rect">
              <a:avLst/>
            </a:prstGeom>
            <a:solidFill>
              <a:schemeClr val="bg1"/>
            </a:solidFill>
          </p:spPr>
          <p:txBody>
            <a:bodyPr wrap="square" rtlCol="0">
              <a:spAutoFit/>
            </a:bodyPr>
            <a:lstStyle/>
            <a:p>
              <a:r>
                <a:rPr lang="en-US" altLang="ja-JP" sz="2400" dirty="0" smtClean="0">
                  <a:latin typeface="+mj-lt"/>
                  <a:ea typeface="MS UI Gothic" pitchFamily="50" charset="-128"/>
                  <a:cs typeface="Times New Roman" pitchFamily="18" charset="0"/>
                </a:rPr>
                <a:t>Toride</a:t>
              </a:r>
              <a:endParaRPr kumimoji="1" lang="ja-JP" altLang="en-US" sz="2400" dirty="0">
                <a:latin typeface="+mj-lt"/>
                <a:ea typeface="MS UI Gothic" pitchFamily="50" charset="-128"/>
                <a:cs typeface="Times New Roman" pitchFamily="18" charset="0"/>
              </a:endParaRPr>
            </a:p>
          </p:txBody>
        </p:sp>
        <p:cxnSp>
          <p:nvCxnSpPr>
            <p:cNvPr id="43" name="直線矢印コネクタ 42"/>
            <p:cNvCxnSpPr/>
            <p:nvPr/>
          </p:nvCxnSpPr>
          <p:spPr>
            <a:xfrm flipH="1" flipV="1">
              <a:off x="5704581" y="3612281"/>
              <a:ext cx="864096" cy="1008112"/>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44" name="テキスト ボックス 43"/>
            <p:cNvSpPr txBox="1"/>
            <p:nvPr/>
          </p:nvSpPr>
          <p:spPr>
            <a:xfrm>
              <a:off x="6496669" y="4508314"/>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Inashiki</a:t>
              </a:r>
              <a:endParaRPr kumimoji="1" lang="ja-JP" altLang="en-US" sz="2400" dirty="0">
                <a:latin typeface="+mj-lt"/>
                <a:ea typeface="MS UI Gothic" pitchFamily="50" charset="-128"/>
                <a:cs typeface="Times New Roman" pitchFamily="18" charset="0"/>
              </a:endParaRPr>
            </a:p>
          </p:txBody>
        </p:sp>
        <p:cxnSp>
          <p:nvCxnSpPr>
            <p:cNvPr id="45" name="直線矢印コネクタ 44"/>
            <p:cNvCxnSpPr/>
            <p:nvPr/>
          </p:nvCxnSpPr>
          <p:spPr>
            <a:xfrm flipH="1" flipV="1">
              <a:off x="6136629" y="3756297"/>
              <a:ext cx="1440160" cy="86409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46" name="テキスト ボックス 45"/>
            <p:cNvSpPr txBox="1"/>
            <p:nvPr/>
          </p:nvSpPr>
          <p:spPr>
            <a:xfrm>
              <a:off x="7504781" y="4476377"/>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Katori</a:t>
              </a:r>
              <a:endParaRPr kumimoji="1" lang="ja-JP" altLang="en-US" sz="2400" dirty="0">
                <a:latin typeface="+mj-lt"/>
                <a:ea typeface="MS UI Gothic" pitchFamily="50" charset="-128"/>
                <a:cs typeface="Times New Roman" pitchFamily="18" charset="0"/>
              </a:endParaRPr>
            </a:p>
          </p:txBody>
        </p:sp>
        <p:cxnSp>
          <p:nvCxnSpPr>
            <p:cNvPr id="47" name="直線矢印コネクタ 46"/>
            <p:cNvCxnSpPr/>
            <p:nvPr/>
          </p:nvCxnSpPr>
          <p:spPr>
            <a:xfrm flipH="1" flipV="1">
              <a:off x="6712693" y="3900313"/>
              <a:ext cx="936104" cy="36004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48" name="テキスト ボックス 47"/>
            <p:cNvSpPr txBox="1"/>
            <p:nvPr/>
          </p:nvSpPr>
          <p:spPr>
            <a:xfrm>
              <a:off x="7576789" y="4116337"/>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Kamisu</a:t>
              </a:r>
              <a:endParaRPr kumimoji="1" lang="ja-JP" altLang="en-US" sz="2400" dirty="0">
                <a:latin typeface="+mj-lt"/>
                <a:ea typeface="MS UI Gothic" pitchFamily="50" charset="-128"/>
                <a:cs typeface="Times New Roman" pitchFamily="18" charset="0"/>
              </a:endParaRPr>
            </a:p>
          </p:txBody>
        </p:sp>
        <p:cxnSp>
          <p:nvCxnSpPr>
            <p:cNvPr id="49" name="直線矢印コネクタ 48"/>
            <p:cNvCxnSpPr/>
            <p:nvPr/>
          </p:nvCxnSpPr>
          <p:spPr>
            <a:xfrm flipH="1" flipV="1">
              <a:off x="6424661" y="3468265"/>
              <a:ext cx="1080120" cy="14401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50" name="テキスト ボックス 49"/>
            <p:cNvSpPr txBox="1"/>
            <p:nvPr/>
          </p:nvSpPr>
          <p:spPr>
            <a:xfrm>
              <a:off x="7432773" y="3428195"/>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Kashima</a:t>
              </a:r>
              <a:endParaRPr kumimoji="1" lang="ja-JP" altLang="en-US" sz="2400" dirty="0">
                <a:latin typeface="+mj-lt"/>
                <a:ea typeface="MS UI Gothic" pitchFamily="50" charset="-128"/>
                <a:cs typeface="Times New Roman" pitchFamily="18" charset="0"/>
              </a:endParaRPr>
            </a:p>
          </p:txBody>
        </p:sp>
        <p:cxnSp>
          <p:nvCxnSpPr>
            <p:cNvPr id="51" name="直線矢印コネクタ 50"/>
            <p:cNvCxnSpPr>
              <a:stCxn id="52" idx="1"/>
            </p:cNvCxnSpPr>
            <p:nvPr/>
          </p:nvCxnSpPr>
          <p:spPr>
            <a:xfrm flipH="1" flipV="1">
              <a:off x="6208637" y="3180235"/>
              <a:ext cx="1224136" cy="11026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52" name="テキスト ボックス 51"/>
            <p:cNvSpPr txBox="1"/>
            <p:nvPr/>
          </p:nvSpPr>
          <p:spPr>
            <a:xfrm>
              <a:off x="7432773" y="3068155"/>
              <a:ext cx="1224136"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Hokota</a:t>
              </a:r>
              <a:endParaRPr kumimoji="1" lang="ja-JP" altLang="en-US" sz="2400" dirty="0">
                <a:latin typeface="+mj-lt"/>
                <a:ea typeface="MS UI Gothic" pitchFamily="50" charset="-128"/>
                <a:cs typeface="Times New Roman" pitchFamily="18" charset="0"/>
              </a:endParaRPr>
            </a:p>
          </p:txBody>
        </p:sp>
        <p:cxnSp>
          <p:nvCxnSpPr>
            <p:cNvPr id="53" name="直線矢印コネクタ 52"/>
            <p:cNvCxnSpPr>
              <a:stCxn id="54" idx="1"/>
            </p:cNvCxnSpPr>
            <p:nvPr/>
          </p:nvCxnSpPr>
          <p:spPr>
            <a:xfrm flipH="1">
              <a:off x="6280645" y="2538477"/>
              <a:ext cx="648072" cy="209709"/>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54" name="テキスト ボックス 53"/>
            <p:cNvSpPr txBox="1"/>
            <p:nvPr/>
          </p:nvSpPr>
          <p:spPr>
            <a:xfrm>
              <a:off x="6928717" y="2316137"/>
              <a:ext cx="1143744" cy="444679"/>
            </a:xfrm>
            <a:prstGeom prst="rect">
              <a:avLst/>
            </a:prstGeom>
            <a:noFill/>
          </p:spPr>
          <p:txBody>
            <a:bodyPr wrap="square" rtlCol="0">
              <a:spAutoFit/>
            </a:bodyPr>
            <a:lstStyle/>
            <a:p>
              <a:r>
                <a:rPr lang="en-US" altLang="ja-JP" sz="2400" dirty="0" smtClean="0">
                  <a:latin typeface="+mj-lt"/>
                  <a:ea typeface="MS UI Gothic" pitchFamily="50" charset="-128"/>
                  <a:cs typeface="Times New Roman" pitchFamily="18" charset="0"/>
                </a:rPr>
                <a:t>Oarai</a:t>
              </a:r>
              <a:endParaRPr kumimoji="1" lang="ja-JP" altLang="en-US" sz="2400" dirty="0">
                <a:latin typeface="+mj-lt"/>
                <a:ea typeface="MS UI Gothic" pitchFamily="50" charset="-128"/>
                <a:cs typeface="Times New Roman" pitchFamily="18" charset="0"/>
              </a:endParaRPr>
            </a:p>
          </p:txBody>
        </p:sp>
        <p:sp>
          <p:nvSpPr>
            <p:cNvPr id="55" name="テキスト ボックス 54"/>
            <p:cNvSpPr txBox="1"/>
            <p:nvPr/>
          </p:nvSpPr>
          <p:spPr>
            <a:xfrm>
              <a:off x="1576701" y="948126"/>
              <a:ext cx="2509838" cy="444679"/>
            </a:xfrm>
            <a:prstGeom prst="rect">
              <a:avLst/>
            </a:prstGeom>
            <a:solidFill>
              <a:schemeClr val="bg1"/>
            </a:solidFill>
            <a:ln w="15875">
              <a:solidFill>
                <a:schemeClr val="tx1"/>
              </a:solidFill>
            </a:ln>
          </p:spPr>
          <p:txBody>
            <a:bodyPr wrap="square" rtlCol="0">
              <a:spAutoFit/>
            </a:bodyPr>
            <a:lstStyle/>
            <a:p>
              <a:r>
                <a:rPr kumimoji="1" lang="en-US" altLang="ja-JP" sz="2400" dirty="0" smtClean="0">
                  <a:latin typeface="+mj-lt"/>
                  <a:ea typeface="MS UI Gothic" pitchFamily="50" charset="-128"/>
                  <a:cs typeface="Times New Roman" pitchFamily="18" charset="0"/>
                </a:rPr>
                <a:t>Seismic intensity </a:t>
              </a:r>
              <a:r>
                <a:rPr kumimoji="1" lang="en-US" altLang="ja-JP" sz="2400" i="1" dirty="0" smtClean="0">
                  <a:latin typeface="Times New Roman" pitchFamily="18" charset="0"/>
                  <a:ea typeface="MS UI Gothic" pitchFamily="50" charset="-128"/>
                  <a:cs typeface="Times New Roman" pitchFamily="18" charset="0"/>
                </a:rPr>
                <a:t>IJ</a:t>
              </a:r>
              <a:endParaRPr kumimoji="1" lang="ja-JP" altLang="en-US" sz="2400" i="1" dirty="0">
                <a:latin typeface="Times New Roman" pitchFamily="18" charset="0"/>
                <a:ea typeface="MS UI Gothic" pitchFamily="50" charset="-128"/>
                <a:cs typeface="Times New Roman" pitchFamily="18" charset="0"/>
              </a:endParaRPr>
            </a:p>
          </p:txBody>
        </p:sp>
      </p:grpSp>
      <p:sp>
        <p:nvSpPr>
          <p:cNvPr id="57" name="正方形/長方形 56"/>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正方形/長方形 57"/>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9" name="タイトル 1"/>
          <p:cNvSpPr txBox="1">
            <a:spLocks/>
          </p:cNvSpPr>
          <p:nvPr/>
        </p:nvSpPr>
        <p:spPr>
          <a:xfrm>
            <a:off x="323528" y="53752"/>
            <a:ext cx="8568952" cy="1143000"/>
          </a:xfrm>
          <a:prstGeom prst="rect">
            <a:avLst/>
          </a:prstGeom>
        </p:spPr>
        <p:txBody>
          <a:bodyPr>
            <a:noAutofit/>
          </a:bodyPr>
          <a:lstStyle/>
          <a:p>
            <a:pPr>
              <a:lnSpc>
                <a:spcPts val="3200"/>
              </a:lnSpc>
              <a:spcBef>
                <a:spcPct val="0"/>
              </a:spcBef>
              <a:defRPr/>
            </a:pPr>
            <a:r>
              <a:rPr lang="en-US" altLang="ja-JP" sz="3200" dirty="0" smtClean="0"/>
              <a:t>Subject municipalities</a:t>
            </a:r>
          </a:p>
          <a:p>
            <a:pPr>
              <a:lnSpc>
                <a:spcPts val="3600"/>
              </a:lnSpc>
              <a:spcBef>
                <a:spcPct val="0"/>
              </a:spcBef>
              <a:defRPr/>
            </a:pPr>
            <a:r>
              <a:rPr lang="en-US" altLang="ja-JP" sz="3200" dirty="0" smtClean="0"/>
              <a:t>and derived seismic intensity distribution</a:t>
            </a:r>
            <a:endParaRPr lang="ja-JP" altLang="en-US" sz="3200" dirty="0" smtClean="0"/>
          </a:p>
          <a:p>
            <a:pPr lvl="0">
              <a:lnSpc>
                <a:spcPts val="3600"/>
              </a:lnSpc>
              <a:spcBef>
                <a:spcPct val="0"/>
              </a:spcBef>
              <a:defRPr/>
            </a:pP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pull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251520" y="980728"/>
            <a:ext cx="8892480" cy="5478423"/>
          </a:xfrm>
          <a:prstGeom prst="rect">
            <a:avLst/>
          </a:prstGeom>
        </p:spPr>
        <p:txBody>
          <a:bodyPr wrap="square">
            <a:spAutoFit/>
          </a:bodyPr>
          <a:lstStyle/>
          <a:p>
            <a:pPr>
              <a:lnSpc>
                <a:spcPts val="3000"/>
              </a:lnSpc>
            </a:pPr>
            <a:r>
              <a:rPr lang="en-US" altLang="ja-JP" sz="2800" dirty="0" smtClean="0"/>
              <a:t>Set damage data on distribution pipes and sanitary pipes</a:t>
            </a:r>
          </a:p>
          <a:p>
            <a:pPr>
              <a:lnSpc>
                <a:spcPts val="3000"/>
              </a:lnSpc>
            </a:pPr>
            <a:r>
              <a:rPr lang="en-US" altLang="ja-JP" sz="2800" dirty="0" smtClean="0"/>
              <a:t>for unifying physical constraints of exposed engineered systems</a:t>
            </a:r>
          </a:p>
          <a:p>
            <a:pPr>
              <a:lnSpc>
                <a:spcPts val="3000"/>
              </a:lnSpc>
            </a:pPr>
            <a:r>
              <a:rPr lang="en-US" altLang="ja-JP" sz="2400" dirty="0" smtClean="0"/>
              <a:t>- Total pipeline lengths  </a:t>
            </a:r>
            <a:r>
              <a:rPr lang="en-US" altLang="ja-JP" sz="2400" i="1" dirty="0" smtClean="0">
                <a:latin typeface="Times New Roman" pitchFamily="18" charset="0"/>
                <a:cs typeface="Times New Roman" pitchFamily="18" charset="0"/>
              </a:rPr>
              <a:t>L</a:t>
            </a:r>
          </a:p>
          <a:p>
            <a:pPr>
              <a:lnSpc>
                <a:spcPts val="3000"/>
              </a:lnSpc>
            </a:pPr>
            <a:r>
              <a:rPr lang="en-US" altLang="ja-JP" sz="2400" dirty="0" smtClean="0"/>
              <a:t>- Disrupted pipeline lengths  </a:t>
            </a:r>
            <a:r>
              <a:rPr lang="en-US" altLang="ja-JP" sz="2400" i="1" dirty="0" smtClean="0">
                <a:latin typeface="Times New Roman" pitchFamily="18" charset="0"/>
                <a:cs typeface="Times New Roman" pitchFamily="18" charset="0"/>
              </a:rPr>
              <a:t>L</a:t>
            </a:r>
            <a:r>
              <a:rPr lang="en-US" altLang="ja-JP" sz="2400" i="1" baseline="-25000" dirty="0" smtClean="0">
                <a:latin typeface="Times New Roman" pitchFamily="18" charset="0"/>
                <a:cs typeface="Times New Roman" pitchFamily="18" charset="0"/>
              </a:rPr>
              <a:t>d</a:t>
            </a:r>
          </a:p>
          <a:p>
            <a:pPr>
              <a:lnSpc>
                <a:spcPts val="3000"/>
              </a:lnSpc>
            </a:pPr>
            <a:r>
              <a:rPr lang="en-US" altLang="ja-JP" sz="2400" dirty="0" smtClean="0"/>
              <a:t>- Number of physical damage points  </a:t>
            </a:r>
            <a:r>
              <a:rPr lang="en-US" altLang="ja-JP" sz="2400" i="1" dirty="0" smtClean="0">
                <a:latin typeface="Times New Roman" pitchFamily="18" charset="0"/>
                <a:cs typeface="Times New Roman" pitchFamily="18" charset="0"/>
              </a:rPr>
              <a:t>N</a:t>
            </a:r>
            <a:r>
              <a:rPr lang="en-US" altLang="ja-JP" sz="2400" i="1" baseline="-25000" dirty="0" smtClean="0">
                <a:latin typeface="Times New Roman" pitchFamily="18" charset="0"/>
                <a:cs typeface="Times New Roman" pitchFamily="18" charset="0"/>
              </a:rPr>
              <a:t>p</a:t>
            </a:r>
          </a:p>
          <a:p>
            <a:pPr>
              <a:lnSpc>
                <a:spcPts val="3000"/>
              </a:lnSpc>
              <a:buFontTx/>
              <a:buChar char="-"/>
            </a:pPr>
            <a:r>
              <a:rPr lang="en-US" altLang="ja-JP" sz="2400" dirty="0" smtClean="0"/>
              <a:t> Damage modes</a:t>
            </a:r>
            <a:endParaRPr lang="en-US" altLang="ja-JP" sz="2400" dirty="0" smtClean="0">
              <a:latin typeface="+mj-lt"/>
            </a:endParaRPr>
          </a:p>
          <a:p>
            <a:pPr>
              <a:lnSpc>
                <a:spcPts val="3000"/>
              </a:lnSpc>
            </a:pPr>
            <a:r>
              <a:rPr lang="en-US" altLang="ja-JP" sz="2800" dirty="0" smtClean="0">
                <a:latin typeface="+mj-lt"/>
              </a:rPr>
              <a:t>Consequences measures for </a:t>
            </a:r>
            <a:r>
              <a:rPr lang="en-US" altLang="ja-JP" sz="2800" dirty="0" smtClean="0"/>
              <a:t>WSS damage</a:t>
            </a:r>
          </a:p>
          <a:p>
            <a:pPr>
              <a:lnSpc>
                <a:spcPts val="3000"/>
              </a:lnSpc>
              <a:buFontTx/>
              <a:buChar char="-"/>
            </a:pPr>
            <a:r>
              <a:rPr lang="en-US" altLang="ja-JP" sz="2400" dirty="0" smtClean="0"/>
              <a:t> Restoration periods</a:t>
            </a:r>
          </a:p>
          <a:p>
            <a:pPr>
              <a:lnSpc>
                <a:spcPts val="3000"/>
              </a:lnSpc>
            </a:pPr>
            <a:r>
              <a:rPr lang="en-US" altLang="ja-JP" sz="2800" dirty="0" smtClean="0"/>
              <a:t>Consequences measures for SS damage</a:t>
            </a:r>
          </a:p>
          <a:p>
            <a:pPr>
              <a:lnSpc>
                <a:spcPts val="3000"/>
              </a:lnSpc>
              <a:buFontTx/>
              <a:buChar char="-"/>
            </a:pPr>
            <a:r>
              <a:rPr lang="en-US" altLang="ja-JP" sz="2400" dirty="0" smtClean="0"/>
              <a:t> Periods of restriction for use for sewerage systems </a:t>
            </a:r>
          </a:p>
          <a:p>
            <a:pPr>
              <a:lnSpc>
                <a:spcPts val="3000"/>
              </a:lnSpc>
              <a:buFontTx/>
              <a:buChar char="-"/>
            </a:pPr>
            <a:r>
              <a:rPr lang="en-US" altLang="ja-JP" sz="2400" dirty="0" smtClean="0"/>
              <a:t> Temporary restoration periods</a:t>
            </a:r>
          </a:p>
          <a:p>
            <a:pPr>
              <a:lnSpc>
                <a:spcPts val="3000"/>
              </a:lnSpc>
            </a:pPr>
            <a:r>
              <a:rPr lang="en-US" altLang="ja-JP" sz="2800" dirty="0" smtClean="0"/>
              <a:t>Median of estimated seismic intensities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i="1" baseline="-25000" dirty="0" smtClean="0"/>
              <a:t> </a:t>
            </a:r>
            <a:r>
              <a:rPr lang="en-US" altLang="ja-JP" sz="2800" dirty="0" smtClean="0"/>
              <a:t>for third meshes overlapped to the areas of subject municipalities</a:t>
            </a:r>
            <a:endParaRPr lang="ja-JP" altLang="en-US" sz="2800" dirty="0" smtClean="0"/>
          </a:p>
        </p:txBody>
      </p:sp>
      <p:pic>
        <p:nvPicPr>
          <p:cNvPr id="27"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12234" y="1147103"/>
            <a:ext cx="109570" cy="109570"/>
          </a:xfrm>
          <a:prstGeom prst="rect">
            <a:avLst/>
          </a:prstGeom>
          <a:noFill/>
        </p:spPr>
      </p:pic>
      <p:sp>
        <p:nvSpPr>
          <p:cNvPr id="85" name="正方形/長方形 84"/>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正方形/長方形 85"/>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2" name="タイトル 1"/>
          <p:cNvSpPr txBox="1">
            <a:spLocks/>
          </p:cNvSpPr>
          <p:nvPr/>
        </p:nvSpPr>
        <p:spPr>
          <a:xfrm>
            <a:off x="323528" y="188640"/>
            <a:ext cx="8496944" cy="1143000"/>
          </a:xfrm>
          <a:prstGeom prst="rect">
            <a:avLst/>
          </a:prstGeom>
        </p:spPr>
        <p:txBody>
          <a:bodyPr>
            <a:noAutofit/>
          </a:bodyPr>
          <a:lstStyle/>
          <a:p>
            <a:pPr lvl="0">
              <a:spcBef>
                <a:spcPct val="0"/>
              </a:spcBef>
              <a:defRPr/>
            </a:pPr>
            <a:r>
              <a:rPr lang="en-US" altLang="ja-JP" sz="3600" dirty="0" smtClean="0"/>
              <a:t>Analyzed data for WSS and SS</a:t>
            </a:r>
            <a:endParaRPr lang="ja-JP" altLang="en-US" sz="3600" dirty="0" smtClean="0"/>
          </a:p>
        </p:txBody>
      </p:sp>
      <p:pic>
        <p:nvPicPr>
          <p:cNvPr id="14"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07504" y="3834972"/>
            <a:ext cx="109570" cy="109570"/>
          </a:xfrm>
          <a:prstGeom prst="rect">
            <a:avLst/>
          </a:prstGeom>
          <a:noFill/>
        </p:spPr>
      </p:pic>
      <p:pic>
        <p:nvPicPr>
          <p:cNvPr id="17"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07504" y="4591694"/>
            <a:ext cx="109570" cy="109570"/>
          </a:xfrm>
          <a:prstGeom prst="rect">
            <a:avLst/>
          </a:prstGeom>
          <a:noFill/>
        </p:spPr>
      </p:pic>
      <p:pic>
        <p:nvPicPr>
          <p:cNvPr id="21"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07504" y="5732336"/>
            <a:ext cx="109570" cy="109570"/>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12234" y="1507143"/>
            <a:ext cx="109570" cy="109570"/>
          </a:xfrm>
          <a:prstGeom prst="rect">
            <a:avLst/>
          </a:prstGeom>
          <a:noFill/>
        </p:spPr>
      </p:pic>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 name="タイトル 1"/>
          <p:cNvSpPr txBox="1">
            <a:spLocks/>
          </p:cNvSpPr>
          <p:nvPr/>
        </p:nvSpPr>
        <p:spPr>
          <a:xfrm>
            <a:off x="323528" y="188640"/>
            <a:ext cx="8496944" cy="1143000"/>
          </a:xfrm>
          <a:prstGeom prst="rect">
            <a:avLst/>
          </a:prstGeom>
        </p:spPr>
        <p:txBody>
          <a:bodyPr>
            <a:noAutofit/>
          </a:bodyPr>
          <a:lstStyle/>
          <a:p>
            <a:pPr lvl="0">
              <a:spcBef>
                <a:spcPct val="0"/>
              </a:spcBef>
              <a:defRPr/>
            </a:pPr>
            <a:r>
              <a:rPr lang="en-US" altLang="ja-JP" sz="3600" dirty="0" smtClean="0"/>
              <a:t>Definition of damage ratios</a:t>
            </a:r>
            <a:endParaRPr lang="ja-JP" altLang="en-US" sz="3600" dirty="0" smtClean="0"/>
          </a:p>
        </p:txBody>
      </p:sp>
      <p:sp>
        <p:nvSpPr>
          <p:cNvPr id="6" name="正方形/長方形 5"/>
          <p:cNvSpPr/>
          <p:nvPr/>
        </p:nvSpPr>
        <p:spPr>
          <a:xfrm>
            <a:off x="251520" y="1340768"/>
            <a:ext cx="8892480" cy="873957"/>
          </a:xfrm>
          <a:prstGeom prst="rect">
            <a:avLst/>
          </a:prstGeom>
        </p:spPr>
        <p:txBody>
          <a:bodyPr wrap="square">
            <a:spAutoFit/>
          </a:bodyPr>
          <a:lstStyle/>
          <a:p>
            <a:pPr>
              <a:lnSpc>
                <a:spcPts val="3000"/>
              </a:lnSpc>
            </a:pP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N</a:t>
            </a:r>
            <a:r>
              <a:rPr lang="en-US" altLang="ja-JP" sz="2800" i="1" baseline="-25000" dirty="0" smtClean="0"/>
              <a:t> </a:t>
            </a:r>
            <a:r>
              <a:rPr lang="en-US" altLang="ja-JP" sz="2800" dirty="0" smtClean="0"/>
              <a:t>: Ratio of number of physical damage points </a:t>
            </a:r>
            <a:r>
              <a:rPr lang="en-US" altLang="ja-JP" sz="2800" i="1" dirty="0" smtClean="0">
                <a:latin typeface="Times New Roman" pitchFamily="18" charset="0"/>
                <a:cs typeface="Times New Roman" pitchFamily="18" charset="0"/>
              </a:rPr>
              <a:t>N</a:t>
            </a:r>
            <a:r>
              <a:rPr lang="en-US" altLang="ja-JP" sz="2800" i="1" baseline="-25000" dirty="0" smtClean="0">
                <a:latin typeface="Times New Roman" pitchFamily="18" charset="0"/>
                <a:cs typeface="Times New Roman" pitchFamily="18" charset="0"/>
              </a:rPr>
              <a:t>p</a:t>
            </a:r>
            <a:r>
              <a:rPr lang="en-US" altLang="ja-JP" sz="2800" dirty="0" smtClean="0">
                <a:latin typeface="Times New Roman" pitchFamily="18" charset="0"/>
                <a:cs typeface="Times New Roman" pitchFamily="18" charset="0"/>
              </a:rPr>
              <a:t> </a:t>
            </a:r>
          </a:p>
          <a:p>
            <a:pPr>
              <a:lnSpc>
                <a:spcPts val="3000"/>
              </a:lnSpc>
            </a:pPr>
            <a:r>
              <a:rPr lang="en-US" altLang="ja-JP" sz="2800" dirty="0" smtClean="0"/>
              <a:t>       divided by total lengths  </a:t>
            </a:r>
            <a:r>
              <a:rPr lang="en-US" altLang="ja-JP" sz="2800" i="1" dirty="0" smtClean="0">
                <a:latin typeface="Times New Roman" pitchFamily="18" charset="0"/>
                <a:cs typeface="Times New Roman" pitchFamily="18" charset="0"/>
              </a:rPr>
              <a:t>L</a:t>
            </a:r>
            <a:endParaRPr lang="en-US" altLang="ja-JP" sz="2800" dirty="0" smtClean="0">
              <a:latin typeface="Times New Roman" pitchFamily="18" charset="0"/>
              <a:cs typeface="Times New Roman" pitchFamily="18" charset="0"/>
            </a:endParaRPr>
          </a:p>
        </p:txBody>
      </p:sp>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graphicFrame>
        <p:nvGraphicFramePr>
          <p:cNvPr id="43009" name="Object 1"/>
          <p:cNvGraphicFramePr>
            <a:graphicFrameLocks noChangeAspect="1"/>
          </p:cNvGraphicFramePr>
          <p:nvPr/>
        </p:nvGraphicFramePr>
        <p:xfrm>
          <a:off x="3275856" y="2276872"/>
          <a:ext cx="1618466" cy="1096380"/>
        </p:xfrm>
        <a:graphic>
          <a:graphicData uri="http://schemas.openxmlformats.org/presentationml/2006/ole">
            <p:oleObj spid="_x0000_s43009" name="数式" r:id="rId4" imgW="533169" imgH="355446" progId="Equation.3">
              <p:embed/>
            </p:oleObj>
          </a:graphicData>
        </a:graphic>
      </p:graphicFrame>
      <p:pic>
        <p:nvPicPr>
          <p:cNvPr id="9"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07504" y="3985278"/>
            <a:ext cx="109570" cy="109570"/>
          </a:xfrm>
          <a:prstGeom prst="rect">
            <a:avLst/>
          </a:prstGeom>
          <a:noFill/>
        </p:spPr>
      </p:pic>
      <p:sp>
        <p:nvSpPr>
          <p:cNvPr id="10" name="正方形/長方形 9"/>
          <p:cNvSpPr/>
          <p:nvPr/>
        </p:nvSpPr>
        <p:spPr>
          <a:xfrm>
            <a:off x="246790" y="3818903"/>
            <a:ext cx="8892480" cy="861774"/>
          </a:xfrm>
          <a:prstGeom prst="rect">
            <a:avLst/>
          </a:prstGeom>
        </p:spPr>
        <p:txBody>
          <a:bodyPr wrap="square">
            <a:spAutoFit/>
          </a:bodyPr>
          <a:lstStyle/>
          <a:p>
            <a:pPr>
              <a:lnSpc>
                <a:spcPts val="3000"/>
              </a:lnSpc>
            </a:pP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i="1" baseline="-25000" dirty="0" smtClean="0"/>
              <a:t> </a:t>
            </a:r>
            <a:r>
              <a:rPr lang="en-US" altLang="ja-JP" sz="2800" dirty="0" smtClean="0"/>
              <a:t>: Ratio of disrupted lengths </a:t>
            </a:r>
            <a:r>
              <a:rPr lang="en-US" altLang="ja-JP" sz="2800" i="1" dirty="0" smtClean="0">
                <a:latin typeface="Times New Roman" pitchFamily="18" charset="0"/>
                <a:cs typeface="Times New Roman" pitchFamily="18" charset="0"/>
              </a:rPr>
              <a:t>L</a:t>
            </a:r>
            <a:r>
              <a:rPr lang="en-US" altLang="ja-JP" sz="2800" i="1" baseline="-25000" dirty="0" smtClean="0">
                <a:latin typeface="Times New Roman" pitchFamily="18" charset="0"/>
                <a:cs typeface="Times New Roman" pitchFamily="18" charset="0"/>
              </a:rPr>
              <a:t>d</a:t>
            </a:r>
            <a:r>
              <a:rPr lang="en-US" altLang="ja-JP" sz="2800" dirty="0" smtClean="0"/>
              <a:t> divided by </a:t>
            </a:r>
          </a:p>
          <a:p>
            <a:pPr>
              <a:lnSpc>
                <a:spcPts val="3000"/>
              </a:lnSpc>
            </a:pPr>
            <a:r>
              <a:rPr lang="en-US" altLang="ja-JP" sz="2800" dirty="0" smtClean="0"/>
              <a:t>       total lengths  </a:t>
            </a:r>
            <a:r>
              <a:rPr lang="en-US" altLang="ja-JP" sz="2800" i="1" dirty="0" smtClean="0">
                <a:latin typeface="Times New Roman" pitchFamily="18" charset="0"/>
                <a:cs typeface="Times New Roman" pitchFamily="18" charset="0"/>
              </a:rPr>
              <a:t>L</a:t>
            </a:r>
            <a:r>
              <a:rPr lang="en-US" altLang="ja-JP" sz="2800" dirty="0" smtClean="0">
                <a:latin typeface="Times New Roman" pitchFamily="18" charset="0"/>
                <a:cs typeface="Times New Roman" pitchFamily="18" charset="0"/>
              </a:rPr>
              <a:t> </a:t>
            </a:r>
          </a:p>
        </p:txBody>
      </p:sp>
      <p:graphicFrame>
        <p:nvGraphicFramePr>
          <p:cNvPr id="11" name="Object 1"/>
          <p:cNvGraphicFramePr>
            <a:graphicFrameLocks noChangeAspect="1"/>
          </p:cNvGraphicFramePr>
          <p:nvPr/>
        </p:nvGraphicFramePr>
        <p:xfrm>
          <a:off x="3419873" y="4827015"/>
          <a:ext cx="1368151" cy="1050257"/>
        </p:xfrm>
        <a:graphic>
          <a:graphicData uri="http://schemas.openxmlformats.org/presentationml/2006/ole">
            <p:oleObj spid="_x0000_s43011" name="数式" r:id="rId5" imgW="571320" imgH="431640" progId="Equation.3">
              <p:embed/>
            </p:oleObj>
          </a:graphicData>
        </a:graphic>
      </p:graphicFrame>
      <p:sp>
        <p:nvSpPr>
          <p:cNvPr id="12" name="正方形/長方形 11"/>
          <p:cNvSpPr/>
          <p:nvPr/>
        </p:nvSpPr>
        <p:spPr>
          <a:xfrm>
            <a:off x="4932040" y="2796266"/>
            <a:ext cx="2160240" cy="477054"/>
          </a:xfrm>
          <a:prstGeom prst="rect">
            <a:avLst/>
          </a:prstGeom>
        </p:spPr>
        <p:txBody>
          <a:bodyPr wrap="square">
            <a:spAutoFit/>
          </a:bodyPr>
          <a:lstStyle/>
          <a:p>
            <a:pPr>
              <a:lnSpc>
                <a:spcPts val="3000"/>
              </a:lnSpc>
            </a:pPr>
            <a:r>
              <a:rPr lang="en-US" altLang="ja-JP" sz="2800" dirty="0" smtClean="0">
                <a:cs typeface="Times New Roman" pitchFamily="18" charset="0"/>
              </a:rPr>
              <a:t>[point / km]</a:t>
            </a:r>
          </a:p>
        </p:txBody>
      </p:sp>
      <p:sp>
        <p:nvSpPr>
          <p:cNvPr id="13" name="正方形/長方形 12"/>
          <p:cNvSpPr/>
          <p:nvPr/>
        </p:nvSpPr>
        <p:spPr>
          <a:xfrm>
            <a:off x="5004048" y="5280634"/>
            <a:ext cx="2160240" cy="477054"/>
          </a:xfrm>
          <a:prstGeom prst="rect">
            <a:avLst/>
          </a:prstGeom>
        </p:spPr>
        <p:txBody>
          <a:bodyPr wrap="square">
            <a:spAutoFit/>
          </a:bodyPr>
          <a:lstStyle/>
          <a:p>
            <a:pPr>
              <a:lnSpc>
                <a:spcPts val="3000"/>
              </a:lnSpc>
            </a:pPr>
            <a:r>
              <a:rPr lang="en-US" altLang="ja-JP" sz="2800" dirty="0" smtClean="0">
                <a:cs typeface="Times New Roman" pitchFamily="18" charset="0"/>
              </a:rPr>
              <a:t>[km / km]</a:t>
            </a:r>
          </a:p>
        </p:txBody>
      </p:sp>
      <p:sp>
        <p:nvSpPr>
          <p:cNvPr id="14" name="正方形/長方形 13"/>
          <p:cNvSpPr/>
          <p:nvPr/>
        </p:nvSpPr>
        <p:spPr>
          <a:xfrm>
            <a:off x="4952090" y="2407249"/>
            <a:ext cx="1749497" cy="477054"/>
          </a:xfrm>
          <a:prstGeom prst="rect">
            <a:avLst/>
          </a:prstGeom>
        </p:spPr>
        <p:txBody>
          <a:bodyPr wrap="square">
            <a:spAutoFit/>
          </a:bodyPr>
          <a:lstStyle/>
          <a:p>
            <a:pPr>
              <a:lnSpc>
                <a:spcPts val="3000"/>
              </a:lnSpc>
            </a:pPr>
            <a:r>
              <a:rPr lang="en-US" altLang="ja-JP" sz="2800" dirty="0" smtClean="0">
                <a:cs typeface="Times New Roman" pitchFamily="18" charset="0"/>
              </a:rPr>
              <a:t>Dimension</a:t>
            </a:r>
          </a:p>
        </p:txBody>
      </p:sp>
      <p:sp>
        <p:nvSpPr>
          <p:cNvPr id="15" name="正方形/長方形 14"/>
          <p:cNvSpPr/>
          <p:nvPr/>
        </p:nvSpPr>
        <p:spPr>
          <a:xfrm>
            <a:off x="5008237" y="4917841"/>
            <a:ext cx="1749497" cy="477054"/>
          </a:xfrm>
          <a:prstGeom prst="rect">
            <a:avLst/>
          </a:prstGeom>
        </p:spPr>
        <p:txBody>
          <a:bodyPr wrap="square">
            <a:spAutoFit/>
          </a:bodyPr>
          <a:lstStyle/>
          <a:p>
            <a:pPr>
              <a:lnSpc>
                <a:spcPts val="3000"/>
              </a:lnSpc>
            </a:pPr>
            <a:r>
              <a:rPr lang="en-US" altLang="ja-JP" sz="2800" dirty="0" smtClean="0">
                <a:cs typeface="Times New Roman" pitchFamily="18" charset="0"/>
              </a:rPr>
              <a:t>Dimension</a:t>
            </a:r>
          </a:p>
        </p:txBody>
      </p:sp>
    </p:spTree>
  </p:cSld>
  <p:clrMapOvr>
    <a:masterClrMapping/>
  </p:clrMapOvr>
  <p:transition spd="slow">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 name="タイトル 1"/>
          <p:cNvSpPr txBox="1">
            <a:spLocks/>
          </p:cNvSpPr>
          <p:nvPr/>
        </p:nvSpPr>
        <p:spPr>
          <a:xfrm>
            <a:off x="323528" y="188640"/>
            <a:ext cx="8820472" cy="1143000"/>
          </a:xfrm>
          <a:prstGeom prst="rect">
            <a:avLst/>
          </a:prstGeom>
        </p:spPr>
        <p:txBody>
          <a:bodyPr>
            <a:noAutofit/>
          </a:bodyPr>
          <a:lstStyle/>
          <a:p>
            <a:pPr lvl="0">
              <a:spcBef>
                <a:spcPct val="0"/>
              </a:spcBef>
              <a:defRPr/>
            </a:pPr>
            <a:r>
              <a:rPr lang="en-US" altLang="ja-JP" sz="3600" dirty="0" smtClean="0"/>
              <a:t>Relation of </a:t>
            </a:r>
            <a:r>
              <a:rPr lang="en-US" altLang="ja-JP" sz="3200" i="1" dirty="0" smtClean="0">
                <a:latin typeface="Times New Roman" pitchFamily="18" charset="0"/>
                <a:cs typeface="Times New Roman" pitchFamily="18" charset="0"/>
              </a:rPr>
              <a:t>R</a:t>
            </a:r>
            <a:r>
              <a:rPr lang="en-US" altLang="ja-JP" sz="3200" i="1" baseline="-25000" dirty="0" smtClean="0">
                <a:latin typeface="Times New Roman" pitchFamily="18" charset="0"/>
                <a:cs typeface="Times New Roman" pitchFamily="18" charset="0"/>
              </a:rPr>
              <a:t>N</a:t>
            </a:r>
            <a:r>
              <a:rPr lang="en-US" altLang="ja-JP" sz="3200" dirty="0" smtClean="0"/>
              <a:t> </a:t>
            </a:r>
            <a:r>
              <a:rPr lang="en-US" altLang="ja-JP" sz="3600" dirty="0" smtClean="0"/>
              <a:t>and</a:t>
            </a:r>
            <a:r>
              <a:rPr lang="en-US" altLang="ja-JP" sz="3200" dirty="0" smtClean="0"/>
              <a:t> </a:t>
            </a:r>
            <a:r>
              <a:rPr lang="en-US" altLang="ja-JP" sz="3200" i="1" dirty="0" smtClean="0">
                <a:latin typeface="Times New Roman" pitchFamily="18" charset="0"/>
                <a:cs typeface="Times New Roman" pitchFamily="18" charset="0"/>
              </a:rPr>
              <a:t>IJ</a:t>
            </a:r>
            <a:r>
              <a:rPr lang="en-US" altLang="ja-JP" sz="3200" i="1" baseline="-25000" dirty="0" smtClean="0">
                <a:latin typeface="Times New Roman" pitchFamily="18" charset="0"/>
                <a:cs typeface="Times New Roman" pitchFamily="18" charset="0"/>
              </a:rPr>
              <a:t>m</a:t>
            </a:r>
            <a:r>
              <a:rPr lang="en-US" altLang="ja-JP" sz="3200" dirty="0" smtClean="0">
                <a:latin typeface="Times New Roman" pitchFamily="18" charset="0"/>
                <a:cs typeface="Times New Roman" pitchFamily="18" charset="0"/>
              </a:rPr>
              <a:t> </a:t>
            </a:r>
            <a:r>
              <a:rPr lang="en-US" altLang="ja-JP" sz="3600" dirty="0" smtClean="0">
                <a:cs typeface="Times New Roman" pitchFamily="18" charset="0"/>
              </a:rPr>
              <a:t>for water supply systems</a:t>
            </a:r>
            <a:endParaRPr lang="ja-JP" altLang="en-US" sz="3600" dirty="0" smtClean="0">
              <a:cs typeface="Times New Roman" pitchFamily="18" charset="0"/>
            </a:endParaRPr>
          </a:p>
        </p:txBody>
      </p:sp>
      <p:graphicFrame>
        <p:nvGraphicFramePr>
          <p:cNvPr id="7" name="グラフ 6"/>
          <p:cNvGraphicFramePr>
            <a:graphicFrameLocks noChangeAspect="1"/>
          </p:cNvGraphicFramePr>
          <p:nvPr/>
        </p:nvGraphicFramePr>
        <p:xfrm>
          <a:off x="2411760" y="1052736"/>
          <a:ext cx="4551967" cy="3708000"/>
        </p:xfrm>
        <a:graphic>
          <a:graphicData uri="http://schemas.openxmlformats.org/drawingml/2006/chart">
            <c:chart xmlns:c="http://schemas.openxmlformats.org/drawingml/2006/chart" xmlns:r="http://schemas.openxmlformats.org/officeDocument/2006/relationships" r:id="rId2"/>
          </a:graphicData>
        </a:graphic>
      </p:graphicFrame>
      <p:sp>
        <p:nvSpPr>
          <p:cNvPr id="21" name="テキスト ボックス 20"/>
          <p:cNvSpPr txBox="1"/>
          <p:nvPr/>
        </p:nvSpPr>
        <p:spPr>
          <a:xfrm>
            <a:off x="4355976" y="1124744"/>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Urayasu</a:t>
            </a:r>
            <a:endParaRPr kumimoji="1" lang="ja-JP" altLang="en-US" sz="2400" dirty="0">
              <a:latin typeface="+mj-lt"/>
              <a:ea typeface="MS UI Gothic" pitchFamily="50" charset="-128"/>
              <a:cs typeface="Times New Roman" pitchFamily="18" charset="0"/>
            </a:endParaRPr>
          </a:p>
        </p:txBody>
      </p:sp>
      <p:sp>
        <p:nvSpPr>
          <p:cNvPr id="23" name="テキスト ボックス 22"/>
          <p:cNvSpPr txBox="1"/>
          <p:nvPr/>
        </p:nvSpPr>
        <p:spPr>
          <a:xfrm>
            <a:off x="4932040" y="2463279"/>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Kashima</a:t>
            </a:r>
            <a:endParaRPr kumimoji="1" lang="ja-JP" altLang="en-US" sz="2400" dirty="0">
              <a:latin typeface="+mj-lt"/>
              <a:ea typeface="MS UI Gothic" pitchFamily="50" charset="-128"/>
              <a:cs typeface="Times New Roman" pitchFamily="18" charset="0"/>
            </a:endParaRPr>
          </a:p>
        </p:txBody>
      </p:sp>
      <p:sp>
        <p:nvSpPr>
          <p:cNvPr id="24" name="正方形/長方形 23"/>
          <p:cNvSpPr/>
          <p:nvPr/>
        </p:nvSpPr>
        <p:spPr>
          <a:xfrm>
            <a:off x="251520" y="5229200"/>
            <a:ext cx="8892480" cy="1631216"/>
          </a:xfrm>
          <a:prstGeom prst="rect">
            <a:avLst/>
          </a:prstGeom>
        </p:spPr>
        <p:txBody>
          <a:bodyPr wrap="square">
            <a:spAutoFit/>
          </a:bodyPr>
          <a:lstStyle/>
          <a:p>
            <a:pPr>
              <a:lnSpc>
                <a:spcPts val="3000"/>
              </a:lnSpc>
            </a:pPr>
            <a:r>
              <a:rPr lang="en-US" altLang="ja-JP" sz="2800" dirty="0" smtClean="0"/>
              <a:t>Urayasu and Kashima data: </a:t>
            </a:r>
            <a:r>
              <a:rPr lang="en-US" altLang="ja-JP" sz="2800" dirty="0" smtClean="0">
                <a:solidFill>
                  <a:srgbClr val="FF0000"/>
                </a:solidFill>
              </a:rPr>
              <a:t>Extremely large</a:t>
            </a:r>
            <a:r>
              <a:rPr lang="en-US" altLang="ja-JP" sz="2800" dirty="0" smtClean="0"/>
              <a:t>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N</a:t>
            </a:r>
            <a:r>
              <a:rPr lang="en-US" altLang="ja-JP" sz="2800" dirty="0" smtClean="0"/>
              <a:t> of </a:t>
            </a:r>
          </a:p>
          <a:p>
            <a:pPr>
              <a:lnSpc>
                <a:spcPts val="3000"/>
              </a:lnSpc>
            </a:pPr>
            <a:r>
              <a:rPr lang="en-US" altLang="ja-JP" sz="2800" dirty="0" smtClean="0"/>
              <a:t>0.654/km to 1.081/km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5.1 to 5.8</a:t>
            </a:r>
          </a:p>
          <a:p>
            <a:pPr>
              <a:lnSpc>
                <a:spcPts val="3000"/>
              </a:lnSpc>
            </a:pPr>
            <a:r>
              <a:rPr lang="en-US" altLang="ja-JP" sz="2800" dirty="0" smtClean="0"/>
              <a:t>Inashiki and Kamisu data: </a:t>
            </a:r>
            <a:r>
              <a:rPr lang="en-US" altLang="ja-JP" sz="2800" dirty="0" smtClean="0">
                <a:solidFill>
                  <a:srgbClr val="FF0000"/>
                </a:solidFill>
              </a:rPr>
              <a:t>Larger</a:t>
            </a:r>
            <a:r>
              <a:rPr lang="en-US" altLang="ja-JP" sz="2800" dirty="0" smtClean="0"/>
              <a:t>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N</a:t>
            </a:r>
            <a:r>
              <a:rPr lang="en-US" altLang="ja-JP" sz="2800" dirty="0" smtClean="0"/>
              <a:t> of </a:t>
            </a:r>
          </a:p>
          <a:p>
            <a:pPr>
              <a:lnSpc>
                <a:spcPts val="3000"/>
              </a:lnSpc>
            </a:pPr>
            <a:r>
              <a:rPr lang="en-US" altLang="ja-JP" sz="2800" dirty="0" smtClean="0"/>
              <a:t>0.247/km to 0.316/km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5.3 to 5.5</a:t>
            </a:r>
            <a:endParaRPr lang="ja-JP" altLang="en-US" sz="2800" dirty="0" smtClean="0"/>
          </a:p>
        </p:txBody>
      </p:sp>
      <p:pic>
        <p:nvPicPr>
          <p:cNvPr id="25"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07504" y="6165304"/>
            <a:ext cx="109570" cy="109570"/>
          </a:xfrm>
          <a:prstGeom prst="rect">
            <a:avLst/>
          </a:prstGeom>
          <a:noFill/>
        </p:spPr>
      </p:pic>
      <p:sp>
        <p:nvSpPr>
          <p:cNvPr id="26" name="テキスト ボックス 25"/>
          <p:cNvSpPr txBox="1"/>
          <p:nvPr/>
        </p:nvSpPr>
        <p:spPr>
          <a:xfrm>
            <a:off x="5436096" y="3471391"/>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Inashiki</a:t>
            </a:r>
            <a:endParaRPr kumimoji="1" lang="ja-JP" altLang="en-US" sz="2400" dirty="0">
              <a:latin typeface="+mj-lt"/>
              <a:ea typeface="MS UI Gothic" pitchFamily="50" charset="-128"/>
              <a:cs typeface="Times New Roman" pitchFamily="18" charset="0"/>
            </a:endParaRPr>
          </a:p>
        </p:txBody>
      </p:sp>
      <p:sp>
        <p:nvSpPr>
          <p:cNvPr id="27" name="テキスト ボックス 26"/>
          <p:cNvSpPr txBox="1"/>
          <p:nvPr/>
        </p:nvSpPr>
        <p:spPr>
          <a:xfrm>
            <a:off x="3491880" y="3687415"/>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Kamisu</a:t>
            </a:r>
            <a:endParaRPr kumimoji="1" lang="ja-JP" altLang="en-US" sz="2400" dirty="0">
              <a:latin typeface="+mj-lt"/>
              <a:ea typeface="MS UI Gothic" pitchFamily="50" charset="-128"/>
              <a:cs typeface="Times New Roman" pitchFamily="18" charset="0"/>
            </a:endParaRPr>
          </a:p>
        </p:txBody>
      </p:sp>
      <p:sp>
        <p:nvSpPr>
          <p:cNvPr id="28" name="テキスト ボックス 27"/>
          <p:cNvSpPr txBox="1"/>
          <p:nvPr/>
        </p:nvSpPr>
        <p:spPr>
          <a:xfrm>
            <a:off x="1353706" y="2132856"/>
            <a:ext cx="553998" cy="1296144"/>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latin typeface="Times New Roman" pitchFamily="18" charset="0"/>
                <a:cs typeface="Times New Roman" pitchFamily="18" charset="0"/>
              </a:rPr>
              <a:t>R</a:t>
            </a:r>
            <a:r>
              <a:rPr lang="en-US" altLang="ja-JP" sz="2400" i="1" baseline="-25000" dirty="0" smtClean="0">
                <a:latin typeface="Times New Roman" pitchFamily="18" charset="0"/>
                <a:cs typeface="Times New Roman" pitchFamily="18" charset="0"/>
              </a:rPr>
              <a:t>N</a:t>
            </a:r>
            <a:r>
              <a:rPr lang="en-US" altLang="ja-JP" sz="2400" dirty="0" smtClean="0">
                <a:latin typeface="Times New Roman" pitchFamily="18" charset="0"/>
                <a:cs typeface="Times New Roman" pitchFamily="18" charset="0"/>
              </a:rPr>
              <a:t> </a:t>
            </a:r>
            <a:r>
              <a:rPr lang="en-US" altLang="ja-JP" sz="2400" dirty="0" smtClean="0">
                <a:latin typeface="+mj-lt"/>
                <a:cs typeface="Times New Roman" pitchFamily="18" charset="0"/>
              </a:rPr>
              <a:t>[/km]</a:t>
            </a:r>
            <a:endParaRPr kumimoji="1" lang="ja-JP" altLang="en-US" sz="2400" dirty="0">
              <a:latin typeface="+mj-lt"/>
              <a:cs typeface="Times New Roman" pitchFamily="18" charset="0"/>
            </a:endParaRPr>
          </a:p>
        </p:txBody>
      </p:sp>
      <p:sp>
        <p:nvSpPr>
          <p:cNvPr id="29" name="テキスト ボックス 28"/>
          <p:cNvSpPr txBox="1"/>
          <p:nvPr/>
        </p:nvSpPr>
        <p:spPr>
          <a:xfrm>
            <a:off x="1835696" y="2031231"/>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0.8</a:t>
            </a:r>
            <a:endParaRPr kumimoji="1" lang="ja-JP" altLang="en-US" sz="2400" dirty="0">
              <a:latin typeface="+mj-lt"/>
              <a:cs typeface="Times New Roman" pitchFamily="18" charset="0"/>
            </a:endParaRPr>
          </a:p>
        </p:txBody>
      </p:sp>
      <p:sp>
        <p:nvSpPr>
          <p:cNvPr id="30" name="テキスト ボックス 29"/>
          <p:cNvSpPr txBox="1"/>
          <p:nvPr/>
        </p:nvSpPr>
        <p:spPr>
          <a:xfrm>
            <a:off x="1835696" y="2607295"/>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0.6</a:t>
            </a:r>
            <a:endParaRPr kumimoji="1" lang="ja-JP" altLang="en-US" sz="2400" dirty="0">
              <a:latin typeface="+mj-lt"/>
              <a:cs typeface="Times New Roman" pitchFamily="18" charset="0"/>
            </a:endParaRPr>
          </a:p>
        </p:txBody>
      </p:sp>
      <p:sp>
        <p:nvSpPr>
          <p:cNvPr id="31" name="テキスト ボックス 30"/>
          <p:cNvSpPr txBox="1"/>
          <p:nvPr/>
        </p:nvSpPr>
        <p:spPr>
          <a:xfrm>
            <a:off x="1835696" y="3831431"/>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0.2</a:t>
            </a:r>
            <a:endParaRPr kumimoji="1" lang="ja-JP" altLang="en-US" sz="2400" dirty="0">
              <a:latin typeface="+mj-lt"/>
              <a:cs typeface="Times New Roman" pitchFamily="18" charset="0"/>
            </a:endParaRPr>
          </a:p>
        </p:txBody>
      </p:sp>
      <p:sp>
        <p:nvSpPr>
          <p:cNvPr id="32" name="テキスト ボックス 31"/>
          <p:cNvSpPr txBox="1"/>
          <p:nvPr/>
        </p:nvSpPr>
        <p:spPr>
          <a:xfrm>
            <a:off x="1835696" y="3255367"/>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0.4</a:t>
            </a:r>
            <a:endParaRPr kumimoji="1" lang="ja-JP" altLang="en-US" sz="2400" dirty="0">
              <a:latin typeface="+mj-lt"/>
              <a:cs typeface="Times New Roman" pitchFamily="18" charset="0"/>
            </a:endParaRPr>
          </a:p>
        </p:txBody>
      </p:sp>
      <p:sp>
        <p:nvSpPr>
          <p:cNvPr id="33" name="テキスト ボックス 32"/>
          <p:cNvSpPr txBox="1"/>
          <p:nvPr/>
        </p:nvSpPr>
        <p:spPr>
          <a:xfrm>
            <a:off x="1835696" y="1433101"/>
            <a:ext cx="648072" cy="461665"/>
          </a:xfrm>
          <a:prstGeom prst="rect">
            <a:avLst/>
          </a:prstGeom>
          <a:noFill/>
        </p:spPr>
        <p:txBody>
          <a:bodyPr wrap="square" rtlCol="0">
            <a:spAutoFit/>
          </a:bodyPr>
          <a:lstStyle/>
          <a:p>
            <a:r>
              <a:rPr lang="en-US" altLang="ja-JP" sz="2400" dirty="0" smtClean="0">
                <a:latin typeface="+mj-lt"/>
                <a:cs typeface="Times New Roman" pitchFamily="18" charset="0"/>
              </a:rPr>
              <a:t>1</a:t>
            </a:r>
            <a:r>
              <a:rPr kumimoji="1" lang="en-US" altLang="ja-JP" sz="2400" dirty="0" smtClean="0">
                <a:latin typeface="+mj-lt"/>
                <a:cs typeface="Times New Roman" pitchFamily="18" charset="0"/>
              </a:rPr>
              <a:t>.0</a:t>
            </a:r>
            <a:endParaRPr kumimoji="1" lang="ja-JP" altLang="en-US" sz="2400" dirty="0">
              <a:latin typeface="+mj-lt"/>
              <a:cs typeface="Times New Roman" pitchFamily="18" charset="0"/>
            </a:endParaRPr>
          </a:p>
        </p:txBody>
      </p:sp>
      <p:sp>
        <p:nvSpPr>
          <p:cNvPr id="34" name="テキスト ボックス 33"/>
          <p:cNvSpPr txBox="1"/>
          <p:nvPr/>
        </p:nvSpPr>
        <p:spPr>
          <a:xfrm>
            <a:off x="1835696" y="836712"/>
            <a:ext cx="648072" cy="461665"/>
          </a:xfrm>
          <a:prstGeom prst="rect">
            <a:avLst/>
          </a:prstGeom>
          <a:noFill/>
        </p:spPr>
        <p:txBody>
          <a:bodyPr wrap="square" rtlCol="0">
            <a:spAutoFit/>
          </a:bodyPr>
          <a:lstStyle/>
          <a:p>
            <a:r>
              <a:rPr lang="en-US" altLang="ja-JP" sz="2400" dirty="0" smtClean="0">
                <a:latin typeface="+mj-lt"/>
                <a:cs typeface="Times New Roman" pitchFamily="18" charset="0"/>
              </a:rPr>
              <a:t>1</a:t>
            </a:r>
            <a:r>
              <a:rPr kumimoji="1" lang="en-US" altLang="ja-JP" sz="2400" dirty="0" smtClean="0">
                <a:latin typeface="+mj-lt"/>
                <a:cs typeface="Times New Roman" pitchFamily="18" charset="0"/>
              </a:rPr>
              <a:t>.2</a:t>
            </a:r>
            <a:endParaRPr kumimoji="1" lang="ja-JP" altLang="en-US" sz="2400" dirty="0">
              <a:latin typeface="+mj-lt"/>
              <a:cs typeface="Times New Roman" pitchFamily="18" charset="0"/>
            </a:endParaRPr>
          </a:p>
        </p:txBody>
      </p:sp>
      <p:sp>
        <p:nvSpPr>
          <p:cNvPr id="35" name="テキスト ボックス 34"/>
          <p:cNvSpPr txBox="1"/>
          <p:nvPr/>
        </p:nvSpPr>
        <p:spPr>
          <a:xfrm>
            <a:off x="1907704" y="4365104"/>
            <a:ext cx="648072" cy="461665"/>
          </a:xfrm>
          <a:prstGeom prst="rect">
            <a:avLst/>
          </a:prstGeom>
          <a:noFill/>
        </p:spPr>
        <p:txBody>
          <a:bodyPr wrap="square" rtlCol="0">
            <a:spAutoFit/>
          </a:bodyPr>
          <a:lstStyle/>
          <a:p>
            <a:pPr algn="ctr"/>
            <a:r>
              <a:rPr kumimoji="1" lang="en-US" altLang="ja-JP" sz="2400" dirty="0" smtClean="0">
                <a:latin typeface="+mj-lt"/>
                <a:cs typeface="Times New Roman" pitchFamily="18" charset="0"/>
              </a:rPr>
              <a:t>0</a:t>
            </a:r>
            <a:endParaRPr kumimoji="1" lang="ja-JP" altLang="en-US" sz="2400" dirty="0">
              <a:latin typeface="+mj-lt"/>
              <a:cs typeface="Times New Roman" pitchFamily="18" charset="0"/>
            </a:endParaRPr>
          </a:p>
        </p:txBody>
      </p:sp>
      <p:sp>
        <p:nvSpPr>
          <p:cNvPr id="36" name="テキスト ボックス 35"/>
          <p:cNvSpPr txBox="1"/>
          <p:nvPr/>
        </p:nvSpPr>
        <p:spPr>
          <a:xfrm>
            <a:off x="2123728" y="4653136"/>
            <a:ext cx="720080" cy="461665"/>
          </a:xfrm>
          <a:prstGeom prst="rect">
            <a:avLst/>
          </a:prstGeom>
          <a:noFill/>
        </p:spPr>
        <p:txBody>
          <a:bodyPr wrap="square" rtlCol="0">
            <a:spAutoFit/>
          </a:bodyPr>
          <a:lstStyle/>
          <a:p>
            <a:r>
              <a:rPr lang="en-US" altLang="ja-JP" sz="2400" dirty="0" smtClean="0">
                <a:latin typeface="+mj-lt"/>
                <a:cs typeface="Times New Roman" pitchFamily="18" charset="0"/>
              </a:rPr>
              <a:t>4.5</a:t>
            </a:r>
            <a:endParaRPr kumimoji="1" lang="ja-JP" altLang="en-US" sz="2400" dirty="0">
              <a:latin typeface="+mj-lt"/>
              <a:cs typeface="Times New Roman" pitchFamily="18" charset="0"/>
            </a:endParaRPr>
          </a:p>
        </p:txBody>
      </p:sp>
      <p:sp>
        <p:nvSpPr>
          <p:cNvPr id="37" name="テキスト ボックス 36"/>
          <p:cNvSpPr txBox="1"/>
          <p:nvPr/>
        </p:nvSpPr>
        <p:spPr>
          <a:xfrm>
            <a:off x="3563888"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5.0</a:t>
            </a:r>
            <a:endParaRPr kumimoji="1" lang="ja-JP" altLang="en-US" sz="2400" dirty="0">
              <a:latin typeface="+mj-lt"/>
              <a:cs typeface="Times New Roman" pitchFamily="18" charset="0"/>
            </a:endParaRPr>
          </a:p>
        </p:txBody>
      </p:sp>
      <p:sp>
        <p:nvSpPr>
          <p:cNvPr id="38" name="テキスト ボックス 37"/>
          <p:cNvSpPr txBox="1"/>
          <p:nvPr/>
        </p:nvSpPr>
        <p:spPr>
          <a:xfrm>
            <a:off x="507605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5.5</a:t>
            </a:r>
            <a:endParaRPr kumimoji="1" lang="ja-JP" altLang="en-US" sz="2400" dirty="0">
              <a:latin typeface="+mj-lt"/>
              <a:cs typeface="Times New Roman" pitchFamily="18" charset="0"/>
            </a:endParaRPr>
          </a:p>
        </p:txBody>
      </p:sp>
      <p:sp>
        <p:nvSpPr>
          <p:cNvPr id="39" name="テキスト ボックス 38"/>
          <p:cNvSpPr txBox="1"/>
          <p:nvPr/>
        </p:nvSpPr>
        <p:spPr>
          <a:xfrm>
            <a:off x="651621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6.0</a:t>
            </a:r>
            <a:endParaRPr kumimoji="1" lang="ja-JP" altLang="en-US" sz="2400" dirty="0">
              <a:latin typeface="+mj-lt"/>
              <a:cs typeface="Times New Roman" pitchFamily="18" charset="0"/>
            </a:endParaRPr>
          </a:p>
        </p:txBody>
      </p:sp>
      <p:sp>
        <p:nvSpPr>
          <p:cNvPr id="40" name="テキスト ボックス 39"/>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latin typeface="Times New Roman" pitchFamily="18" charset="0"/>
                <a:cs typeface="Times New Roman" pitchFamily="18" charset="0"/>
              </a:rPr>
              <a:t>IJ</a:t>
            </a:r>
            <a:r>
              <a:rPr lang="en-US" altLang="ja-JP" sz="2400" i="1" baseline="-25000" dirty="0" smtClean="0">
                <a:latin typeface="Times New Roman" pitchFamily="18" charset="0"/>
                <a:cs typeface="Times New Roman" pitchFamily="18" charset="0"/>
              </a:rPr>
              <a:t>m</a:t>
            </a:r>
            <a:endParaRPr kumimoji="1" lang="ja-JP" altLang="en-US" sz="2400" baseline="-25000" dirty="0">
              <a:latin typeface="Times New Roman" pitchFamily="18" charset="0"/>
              <a:cs typeface="Times New Roman" pitchFamily="18" charset="0"/>
            </a:endParaRPr>
          </a:p>
        </p:txBody>
      </p:sp>
      <p:pic>
        <p:nvPicPr>
          <p:cNvPr id="44"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12234" y="5407662"/>
            <a:ext cx="109570" cy="109570"/>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a:graphicFrameLocks noChangeAspect="1"/>
          </p:cNvGraphicFramePr>
          <p:nvPr/>
        </p:nvGraphicFramePr>
        <p:xfrm>
          <a:off x="2411760" y="1052736"/>
          <a:ext cx="4551967" cy="370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1" name="テキスト ボックス 20"/>
          <p:cNvSpPr txBox="1"/>
          <p:nvPr/>
        </p:nvSpPr>
        <p:spPr>
          <a:xfrm>
            <a:off x="6852192" y="3327375"/>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Mito</a:t>
            </a:r>
            <a:endParaRPr kumimoji="1" lang="ja-JP" altLang="en-US" sz="2400" dirty="0">
              <a:latin typeface="+mj-lt"/>
              <a:ea typeface="MS UI Gothic" pitchFamily="50" charset="-128"/>
              <a:cs typeface="Times New Roman" pitchFamily="18" charset="0"/>
            </a:endParaRPr>
          </a:p>
        </p:txBody>
      </p:sp>
      <p:sp>
        <p:nvSpPr>
          <p:cNvPr id="23" name="テキスト ボックス 22"/>
          <p:cNvSpPr txBox="1"/>
          <p:nvPr/>
        </p:nvSpPr>
        <p:spPr>
          <a:xfrm>
            <a:off x="5004048" y="2996952"/>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Hitachi</a:t>
            </a:r>
            <a:endParaRPr kumimoji="1" lang="ja-JP" altLang="en-US" sz="2400" dirty="0">
              <a:latin typeface="+mj-lt"/>
              <a:ea typeface="MS UI Gothic" pitchFamily="50" charset="-128"/>
              <a:cs typeface="Times New Roman" pitchFamily="18" charset="0"/>
            </a:endParaRPr>
          </a:p>
        </p:txBody>
      </p:sp>
      <p:sp>
        <p:nvSpPr>
          <p:cNvPr id="24" name="正方形/長方形 23"/>
          <p:cNvSpPr/>
          <p:nvPr/>
        </p:nvSpPr>
        <p:spPr>
          <a:xfrm>
            <a:off x="251520" y="5229200"/>
            <a:ext cx="8892480" cy="1246495"/>
          </a:xfrm>
          <a:prstGeom prst="rect">
            <a:avLst/>
          </a:prstGeom>
        </p:spPr>
        <p:txBody>
          <a:bodyPr wrap="square">
            <a:spAutoFit/>
          </a:bodyPr>
          <a:lstStyle/>
          <a:p>
            <a:pPr>
              <a:lnSpc>
                <a:spcPts val="3000"/>
              </a:lnSpc>
            </a:pPr>
            <a:r>
              <a:rPr lang="en-US" altLang="ja-JP" sz="2800" dirty="0" smtClean="0"/>
              <a:t>Hitachi, Hitachinaka, Mito, Oarai, Hokota and Narashino data: </a:t>
            </a:r>
            <a:r>
              <a:rPr lang="en-US" altLang="ja-JP" sz="2800" dirty="0" smtClean="0"/>
              <a:t>Middle</a:t>
            </a:r>
            <a:r>
              <a:rPr lang="ja-JP" altLang="en-US" sz="2800" dirty="0" smtClean="0"/>
              <a:t>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N </a:t>
            </a:r>
            <a:r>
              <a:rPr lang="en-US" altLang="ja-JP" sz="2800" dirty="0" smtClean="0"/>
              <a:t>of 0.0571/km to 0.136/km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5.2 to 5.8</a:t>
            </a:r>
            <a:endParaRPr lang="ja-JP" altLang="en-US" sz="2800" dirty="0" smtClean="0"/>
          </a:p>
        </p:txBody>
      </p:sp>
      <p:sp>
        <p:nvSpPr>
          <p:cNvPr id="26" name="テキスト ボックス 25"/>
          <p:cNvSpPr txBox="1"/>
          <p:nvPr/>
        </p:nvSpPr>
        <p:spPr>
          <a:xfrm>
            <a:off x="5724128" y="2751311"/>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Oarai</a:t>
            </a:r>
            <a:endParaRPr kumimoji="1" lang="ja-JP" altLang="en-US" sz="2400" dirty="0">
              <a:latin typeface="+mj-lt"/>
              <a:ea typeface="MS UI Gothic" pitchFamily="50" charset="-128"/>
              <a:cs typeface="Times New Roman" pitchFamily="18" charset="0"/>
            </a:endParaRPr>
          </a:p>
        </p:txBody>
      </p:sp>
      <p:sp>
        <p:nvSpPr>
          <p:cNvPr id="27" name="テキスト ボックス 26"/>
          <p:cNvSpPr txBox="1"/>
          <p:nvPr/>
        </p:nvSpPr>
        <p:spPr>
          <a:xfrm>
            <a:off x="2843808" y="2636912"/>
            <a:ext cx="1512168"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Narashino</a:t>
            </a:r>
            <a:endParaRPr kumimoji="1" lang="ja-JP" altLang="en-US" sz="2400" dirty="0">
              <a:latin typeface="+mj-lt"/>
              <a:ea typeface="MS UI Gothic" pitchFamily="50" charset="-128"/>
              <a:cs typeface="Times New Roman" pitchFamily="18" charset="0"/>
            </a:endParaRPr>
          </a:p>
        </p:txBody>
      </p:sp>
      <p:sp>
        <p:nvSpPr>
          <p:cNvPr id="29" name="テキスト ボックス 28"/>
          <p:cNvSpPr txBox="1"/>
          <p:nvPr/>
        </p:nvSpPr>
        <p:spPr>
          <a:xfrm>
            <a:off x="1835696" y="2031231"/>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0.8</a:t>
            </a:r>
            <a:endParaRPr kumimoji="1" lang="ja-JP" altLang="en-US" sz="2400" dirty="0">
              <a:latin typeface="+mj-lt"/>
              <a:cs typeface="Times New Roman" pitchFamily="18" charset="0"/>
            </a:endParaRPr>
          </a:p>
        </p:txBody>
      </p:sp>
      <p:sp>
        <p:nvSpPr>
          <p:cNvPr id="30" name="テキスト ボックス 29"/>
          <p:cNvSpPr txBox="1"/>
          <p:nvPr/>
        </p:nvSpPr>
        <p:spPr>
          <a:xfrm>
            <a:off x="1835696" y="2607295"/>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0.6</a:t>
            </a:r>
            <a:endParaRPr kumimoji="1" lang="ja-JP" altLang="en-US" sz="2400" dirty="0">
              <a:latin typeface="+mj-lt"/>
              <a:cs typeface="Times New Roman" pitchFamily="18" charset="0"/>
            </a:endParaRPr>
          </a:p>
        </p:txBody>
      </p:sp>
      <p:sp>
        <p:nvSpPr>
          <p:cNvPr id="31" name="テキスト ボックス 30"/>
          <p:cNvSpPr txBox="1"/>
          <p:nvPr/>
        </p:nvSpPr>
        <p:spPr>
          <a:xfrm>
            <a:off x="1835696" y="3831431"/>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0.2</a:t>
            </a:r>
            <a:endParaRPr kumimoji="1" lang="ja-JP" altLang="en-US" sz="2400" dirty="0">
              <a:latin typeface="+mj-lt"/>
              <a:cs typeface="Times New Roman" pitchFamily="18" charset="0"/>
            </a:endParaRPr>
          </a:p>
        </p:txBody>
      </p:sp>
      <p:sp>
        <p:nvSpPr>
          <p:cNvPr id="32" name="テキスト ボックス 31"/>
          <p:cNvSpPr txBox="1"/>
          <p:nvPr/>
        </p:nvSpPr>
        <p:spPr>
          <a:xfrm>
            <a:off x="1835696" y="3255367"/>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0.4</a:t>
            </a:r>
            <a:endParaRPr kumimoji="1" lang="ja-JP" altLang="en-US" sz="2400" dirty="0">
              <a:latin typeface="+mj-lt"/>
              <a:cs typeface="Times New Roman" pitchFamily="18" charset="0"/>
            </a:endParaRPr>
          </a:p>
        </p:txBody>
      </p:sp>
      <p:sp>
        <p:nvSpPr>
          <p:cNvPr id="33" name="テキスト ボックス 32"/>
          <p:cNvSpPr txBox="1"/>
          <p:nvPr/>
        </p:nvSpPr>
        <p:spPr>
          <a:xfrm>
            <a:off x="1835696" y="1433101"/>
            <a:ext cx="648072" cy="461665"/>
          </a:xfrm>
          <a:prstGeom prst="rect">
            <a:avLst/>
          </a:prstGeom>
          <a:noFill/>
        </p:spPr>
        <p:txBody>
          <a:bodyPr wrap="square" rtlCol="0">
            <a:spAutoFit/>
          </a:bodyPr>
          <a:lstStyle/>
          <a:p>
            <a:r>
              <a:rPr lang="en-US" altLang="ja-JP" sz="2400" dirty="0" smtClean="0">
                <a:latin typeface="+mj-lt"/>
                <a:cs typeface="Times New Roman" pitchFamily="18" charset="0"/>
              </a:rPr>
              <a:t>1</a:t>
            </a:r>
            <a:r>
              <a:rPr kumimoji="1" lang="en-US" altLang="ja-JP" sz="2400" dirty="0" smtClean="0">
                <a:latin typeface="+mj-lt"/>
                <a:cs typeface="Times New Roman" pitchFamily="18" charset="0"/>
              </a:rPr>
              <a:t>.0</a:t>
            </a:r>
            <a:endParaRPr kumimoji="1" lang="ja-JP" altLang="en-US" sz="2400" dirty="0">
              <a:latin typeface="+mj-lt"/>
              <a:cs typeface="Times New Roman" pitchFamily="18" charset="0"/>
            </a:endParaRPr>
          </a:p>
        </p:txBody>
      </p:sp>
      <p:sp>
        <p:nvSpPr>
          <p:cNvPr id="34" name="テキスト ボックス 33"/>
          <p:cNvSpPr txBox="1"/>
          <p:nvPr/>
        </p:nvSpPr>
        <p:spPr>
          <a:xfrm>
            <a:off x="1835696" y="836712"/>
            <a:ext cx="648072" cy="461665"/>
          </a:xfrm>
          <a:prstGeom prst="rect">
            <a:avLst/>
          </a:prstGeom>
          <a:noFill/>
        </p:spPr>
        <p:txBody>
          <a:bodyPr wrap="square" rtlCol="0">
            <a:spAutoFit/>
          </a:bodyPr>
          <a:lstStyle/>
          <a:p>
            <a:r>
              <a:rPr lang="en-US" altLang="ja-JP" sz="2400" dirty="0" smtClean="0">
                <a:latin typeface="+mj-lt"/>
                <a:cs typeface="Times New Roman" pitchFamily="18" charset="0"/>
              </a:rPr>
              <a:t>1</a:t>
            </a:r>
            <a:r>
              <a:rPr kumimoji="1" lang="en-US" altLang="ja-JP" sz="2400" dirty="0" smtClean="0">
                <a:latin typeface="+mj-lt"/>
                <a:cs typeface="Times New Roman" pitchFamily="18" charset="0"/>
              </a:rPr>
              <a:t>.2</a:t>
            </a:r>
            <a:endParaRPr kumimoji="1" lang="ja-JP" altLang="en-US" sz="2400" dirty="0">
              <a:latin typeface="+mj-lt"/>
              <a:cs typeface="Times New Roman" pitchFamily="18" charset="0"/>
            </a:endParaRPr>
          </a:p>
        </p:txBody>
      </p:sp>
      <p:sp>
        <p:nvSpPr>
          <p:cNvPr id="35" name="テキスト ボックス 34"/>
          <p:cNvSpPr txBox="1"/>
          <p:nvPr/>
        </p:nvSpPr>
        <p:spPr>
          <a:xfrm>
            <a:off x="1907704" y="4365104"/>
            <a:ext cx="648072" cy="461665"/>
          </a:xfrm>
          <a:prstGeom prst="rect">
            <a:avLst/>
          </a:prstGeom>
          <a:noFill/>
        </p:spPr>
        <p:txBody>
          <a:bodyPr wrap="square" rtlCol="0">
            <a:spAutoFit/>
          </a:bodyPr>
          <a:lstStyle/>
          <a:p>
            <a:pPr algn="ctr"/>
            <a:r>
              <a:rPr kumimoji="1" lang="en-US" altLang="ja-JP" sz="2400" dirty="0" smtClean="0">
                <a:latin typeface="+mj-lt"/>
                <a:cs typeface="Times New Roman" pitchFamily="18" charset="0"/>
              </a:rPr>
              <a:t>0</a:t>
            </a:r>
            <a:endParaRPr kumimoji="1" lang="ja-JP" altLang="en-US" sz="2400" dirty="0">
              <a:latin typeface="+mj-lt"/>
              <a:cs typeface="Times New Roman" pitchFamily="18" charset="0"/>
            </a:endParaRPr>
          </a:p>
        </p:txBody>
      </p:sp>
      <p:sp>
        <p:nvSpPr>
          <p:cNvPr id="36" name="テキスト ボックス 35"/>
          <p:cNvSpPr txBox="1"/>
          <p:nvPr/>
        </p:nvSpPr>
        <p:spPr>
          <a:xfrm>
            <a:off x="2123728" y="4653136"/>
            <a:ext cx="720080" cy="461665"/>
          </a:xfrm>
          <a:prstGeom prst="rect">
            <a:avLst/>
          </a:prstGeom>
          <a:noFill/>
        </p:spPr>
        <p:txBody>
          <a:bodyPr wrap="square" rtlCol="0">
            <a:spAutoFit/>
          </a:bodyPr>
          <a:lstStyle/>
          <a:p>
            <a:r>
              <a:rPr lang="en-US" altLang="ja-JP" sz="2400" dirty="0" smtClean="0">
                <a:latin typeface="+mj-lt"/>
                <a:cs typeface="Times New Roman" pitchFamily="18" charset="0"/>
              </a:rPr>
              <a:t>4.5</a:t>
            </a:r>
            <a:endParaRPr kumimoji="1" lang="ja-JP" altLang="en-US" sz="2400" dirty="0">
              <a:latin typeface="+mj-lt"/>
              <a:cs typeface="Times New Roman" pitchFamily="18" charset="0"/>
            </a:endParaRPr>
          </a:p>
        </p:txBody>
      </p:sp>
      <p:sp>
        <p:nvSpPr>
          <p:cNvPr id="37" name="テキスト ボックス 36"/>
          <p:cNvSpPr txBox="1"/>
          <p:nvPr/>
        </p:nvSpPr>
        <p:spPr>
          <a:xfrm>
            <a:off x="3563888"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5.0</a:t>
            </a:r>
            <a:endParaRPr kumimoji="1" lang="ja-JP" altLang="en-US" sz="2400" dirty="0">
              <a:latin typeface="+mj-lt"/>
              <a:cs typeface="Times New Roman" pitchFamily="18" charset="0"/>
            </a:endParaRPr>
          </a:p>
        </p:txBody>
      </p:sp>
      <p:sp>
        <p:nvSpPr>
          <p:cNvPr id="38" name="テキスト ボックス 37"/>
          <p:cNvSpPr txBox="1"/>
          <p:nvPr/>
        </p:nvSpPr>
        <p:spPr>
          <a:xfrm>
            <a:off x="507605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5.5</a:t>
            </a:r>
            <a:endParaRPr kumimoji="1" lang="ja-JP" altLang="en-US" sz="2400" dirty="0">
              <a:latin typeface="+mj-lt"/>
              <a:cs typeface="Times New Roman" pitchFamily="18" charset="0"/>
            </a:endParaRPr>
          </a:p>
        </p:txBody>
      </p:sp>
      <p:sp>
        <p:nvSpPr>
          <p:cNvPr id="39" name="テキスト ボックス 38"/>
          <p:cNvSpPr txBox="1"/>
          <p:nvPr/>
        </p:nvSpPr>
        <p:spPr>
          <a:xfrm>
            <a:off x="651621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6.0</a:t>
            </a:r>
            <a:endParaRPr kumimoji="1" lang="ja-JP" altLang="en-US" sz="2400" dirty="0">
              <a:latin typeface="+mj-lt"/>
              <a:cs typeface="Times New Roman" pitchFamily="18" charset="0"/>
            </a:endParaRPr>
          </a:p>
        </p:txBody>
      </p:sp>
      <p:sp>
        <p:nvSpPr>
          <p:cNvPr id="43" name="テキスト ボックス 42"/>
          <p:cNvSpPr txBox="1"/>
          <p:nvPr/>
        </p:nvSpPr>
        <p:spPr>
          <a:xfrm>
            <a:off x="7092280" y="3645024"/>
            <a:ext cx="165618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Hitachinaka</a:t>
            </a:r>
            <a:endParaRPr kumimoji="1" lang="ja-JP" altLang="en-US" sz="2400" dirty="0">
              <a:latin typeface="+mj-lt"/>
              <a:ea typeface="MS UI Gothic" pitchFamily="50" charset="-128"/>
              <a:cs typeface="Times New Roman" pitchFamily="18" charset="0"/>
            </a:endParaRPr>
          </a:p>
        </p:txBody>
      </p:sp>
      <p:sp>
        <p:nvSpPr>
          <p:cNvPr id="44" name="テキスト ボックス 43"/>
          <p:cNvSpPr txBox="1"/>
          <p:nvPr/>
        </p:nvSpPr>
        <p:spPr>
          <a:xfrm>
            <a:off x="6804248" y="3975447"/>
            <a:ext cx="165618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Hokota</a:t>
            </a:r>
            <a:endParaRPr kumimoji="1" lang="ja-JP" altLang="en-US" sz="2400" dirty="0">
              <a:latin typeface="+mj-lt"/>
              <a:ea typeface="MS UI Gothic" pitchFamily="50" charset="-128"/>
              <a:cs typeface="Times New Roman" pitchFamily="18" charset="0"/>
            </a:endParaRPr>
          </a:p>
        </p:txBody>
      </p:sp>
      <p:sp>
        <p:nvSpPr>
          <p:cNvPr id="45" name="テキスト ボックス 44"/>
          <p:cNvSpPr txBox="1"/>
          <p:nvPr/>
        </p:nvSpPr>
        <p:spPr>
          <a:xfrm>
            <a:off x="6948264" y="4293096"/>
            <a:ext cx="165618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Omitama</a:t>
            </a:r>
            <a:endParaRPr kumimoji="1" lang="ja-JP" altLang="en-US" sz="2400" dirty="0">
              <a:latin typeface="+mj-lt"/>
              <a:ea typeface="MS UI Gothic" pitchFamily="50" charset="-128"/>
              <a:cs typeface="Times New Roman" pitchFamily="18" charset="0"/>
            </a:endParaRPr>
          </a:p>
        </p:txBody>
      </p:sp>
      <p:sp>
        <p:nvSpPr>
          <p:cNvPr id="46" name="テキスト ボックス 45"/>
          <p:cNvSpPr txBox="1"/>
          <p:nvPr/>
        </p:nvSpPr>
        <p:spPr>
          <a:xfrm>
            <a:off x="7020272" y="2823319"/>
            <a:ext cx="1800200"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Shimotsuma</a:t>
            </a:r>
            <a:endParaRPr kumimoji="1" lang="ja-JP" altLang="en-US" sz="2400" dirty="0">
              <a:latin typeface="+mj-lt"/>
              <a:ea typeface="MS UI Gothic" pitchFamily="50" charset="-128"/>
              <a:cs typeface="Times New Roman" pitchFamily="18" charset="0"/>
            </a:endParaRPr>
          </a:p>
        </p:txBody>
      </p:sp>
      <p:sp>
        <p:nvSpPr>
          <p:cNvPr id="47" name="テキスト ボックス 46"/>
          <p:cNvSpPr txBox="1"/>
          <p:nvPr/>
        </p:nvSpPr>
        <p:spPr>
          <a:xfrm>
            <a:off x="6948264" y="2420888"/>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Tsukuba</a:t>
            </a:r>
            <a:endParaRPr kumimoji="1" lang="ja-JP" altLang="en-US" sz="2400" dirty="0">
              <a:latin typeface="+mj-lt"/>
              <a:ea typeface="MS UI Gothic" pitchFamily="50" charset="-128"/>
              <a:cs typeface="Times New Roman" pitchFamily="18" charset="0"/>
            </a:endParaRPr>
          </a:p>
        </p:txBody>
      </p:sp>
      <p:sp>
        <p:nvSpPr>
          <p:cNvPr id="48" name="テキスト ボックス 47"/>
          <p:cNvSpPr txBox="1"/>
          <p:nvPr/>
        </p:nvSpPr>
        <p:spPr>
          <a:xfrm>
            <a:off x="4427984" y="2607295"/>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Kasama</a:t>
            </a:r>
            <a:endParaRPr kumimoji="1" lang="ja-JP" altLang="en-US" sz="2400" dirty="0">
              <a:latin typeface="+mj-lt"/>
              <a:ea typeface="MS UI Gothic" pitchFamily="50" charset="-128"/>
              <a:cs typeface="Times New Roman" pitchFamily="18" charset="0"/>
            </a:endParaRPr>
          </a:p>
        </p:txBody>
      </p:sp>
      <p:sp>
        <p:nvSpPr>
          <p:cNvPr id="49" name="テキスト ボックス 48"/>
          <p:cNvSpPr txBox="1"/>
          <p:nvPr/>
        </p:nvSpPr>
        <p:spPr>
          <a:xfrm>
            <a:off x="2411760" y="1996737"/>
            <a:ext cx="4392488" cy="707886"/>
          </a:xfrm>
          <a:prstGeom prst="rect">
            <a:avLst/>
          </a:prstGeom>
          <a:noFill/>
        </p:spPr>
        <p:txBody>
          <a:bodyPr wrap="square" rtlCol="0">
            <a:spAutoFit/>
          </a:bodyPr>
          <a:lstStyle/>
          <a:p>
            <a:pPr>
              <a:lnSpc>
                <a:spcPts val="2400"/>
              </a:lnSpc>
            </a:pPr>
            <a:r>
              <a:rPr lang="en-US" altLang="ja-JP" sz="2400" dirty="0" smtClean="0">
                <a:latin typeface="+mj-lt"/>
                <a:ea typeface="MS UI Gothic" pitchFamily="50" charset="-128"/>
                <a:cs typeface="Times New Roman" pitchFamily="18" charset="0"/>
              </a:rPr>
              <a:t>South Ibaraki Waterworks Agency (Ushiku, Ryugasaki, Toride)</a:t>
            </a:r>
            <a:endParaRPr kumimoji="1" lang="ja-JP" altLang="en-US" sz="2400" dirty="0">
              <a:latin typeface="+mj-lt"/>
              <a:ea typeface="MS UI Gothic" pitchFamily="50" charset="-128"/>
              <a:cs typeface="Times New Roman" pitchFamily="18" charset="0"/>
            </a:endParaRPr>
          </a:p>
        </p:txBody>
      </p:sp>
      <p:sp>
        <p:nvSpPr>
          <p:cNvPr id="50" name="テキスト ボックス 49"/>
          <p:cNvSpPr txBox="1"/>
          <p:nvPr/>
        </p:nvSpPr>
        <p:spPr>
          <a:xfrm>
            <a:off x="2843808" y="2967335"/>
            <a:ext cx="1512168"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Sakura</a:t>
            </a:r>
            <a:endParaRPr kumimoji="1" lang="ja-JP" altLang="en-US" sz="2400" dirty="0">
              <a:latin typeface="+mj-lt"/>
              <a:ea typeface="MS UI Gothic" pitchFamily="50" charset="-128"/>
              <a:cs typeface="Times New Roman" pitchFamily="18" charset="0"/>
            </a:endParaRPr>
          </a:p>
        </p:txBody>
      </p:sp>
      <p:sp>
        <p:nvSpPr>
          <p:cNvPr id="51" name="テキスト ボックス 50"/>
          <p:cNvSpPr txBox="1"/>
          <p:nvPr/>
        </p:nvSpPr>
        <p:spPr>
          <a:xfrm>
            <a:off x="2339752" y="3645024"/>
            <a:ext cx="1512168"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Funabashi</a:t>
            </a:r>
            <a:endParaRPr kumimoji="1" lang="ja-JP" altLang="en-US" sz="2400" dirty="0">
              <a:latin typeface="+mj-lt"/>
              <a:ea typeface="MS UI Gothic" pitchFamily="50" charset="-128"/>
              <a:cs typeface="Times New Roman" pitchFamily="18" charset="0"/>
            </a:endParaRPr>
          </a:p>
        </p:txBody>
      </p:sp>
      <p:sp>
        <p:nvSpPr>
          <p:cNvPr id="52" name="テキスト ボックス 51"/>
          <p:cNvSpPr txBox="1"/>
          <p:nvPr/>
        </p:nvSpPr>
        <p:spPr>
          <a:xfrm>
            <a:off x="2771800" y="3356992"/>
            <a:ext cx="1512168"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Chiba</a:t>
            </a:r>
            <a:endParaRPr kumimoji="1" lang="ja-JP" altLang="en-US" sz="2400" dirty="0">
              <a:latin typeface="+mj-lt"/>
              <a:ea typeface="MS UI Gothic" pitchFamily="50" charset="-128"/>
              <a:cs typeface="Times New Roman" pitchFamily="18" charset="0"/>
            </a:endParaRPr>
          </a:p>
        </p:txBody>
      </p:sp>
      <p:sp>
        <p:nvSpPr>
          <p:cNvPr id="53" name="テキスト ボックス 52"/>
          <p:cNvSpPr txBox="1"/>
          <p:nvPr/>
        </p:nvSpPr>
        <p:spPr>
          <a:xfrm>
            <a:off x="2339752" y="4077072"/>
            <a:ext cx="1512168"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Ichikawa</a:t>
            </a:r>
            <a:endParaRPr kumimoji="1" lang="ja-JP" altLang="en-US" sz="2400" dirty="0">
              <a:latin typeface="+mj-lt"/>
              <a:ea typeface="MS UI Gothic" pitchFamily="50" charset="-128"/>
              <a:cs typeface="Times New Roman" pitchFamily="18" charset="0"/>
            </a:endParaRPr>
          </a:p>
        </p:txBody>
      </p:sp>
      <p:cxnSp>
        <p:nvCxnSpPr>
          <p:cNvPr id="54" name="直線矢印コネクタ 53"/>
          <p:cNvCxnSpPr/>
          <p:nvPr/>
        </p:nvCxnSpPr>
        <p:spPr>
          <a:xfrm>
            <a:off x="3563888" y="4005064"/>
            <a:ext cx="360040" cy="576064"/>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57" name="直線矢印コネクタ 56"/>
          <p:cNvCxnSpPr/>
          <p:nvPr/>
        </p:nvCxnSpPr>
        <p:spPr>
          <a:xfrm>
            <a:off x="3779912" y="3717032"/>
            <a:ext cx="216024" cy="86409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59" name="直線矢印コネクタ 58"/>
          <p:cNvCxnSpPr/>
          <p:nvPr/>
        </p:nvCxnSpPr>
        <p:spPr>
          <a:xfrm>
            <a:off x="3851920" y="3356992"/>
            <a:ext cx="432048" cy="122413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63" name="直線矢印コネクタ 62"/>
          <p:cNvCxnSpPr/>
          <p:nvPr/>
        </p:nvCxnSpPr>
        <p:spPr>
          <a:xfrm>
            <a:off x="4067944" y="2996952"/>
            <a:ext cx="432048" cy="122413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69" name="直線矢印コネクタ 68"/>
          <p:cNvCxnSpPr/>
          <p:nvPr/>
        </p:nvCxnSpPr>
        <p:spPr>
          <a:xfrm>
            <a:off x="4355976" y="2636912"/>
            <a:ext cx="432048" cy="187220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72" name="直線矢印コネクタ 71"/>
          <p:cNvCxnSpPr/>
          <p:nvPr/>
        </p:nvCxnSpPr>
        <p:spPr>
          <a:xfrm>
            <a:off x="5076056" y="2996952"/>
            <a:ext cx="72008" cy="158417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76" name="直線矢印コネクタ 75"/>
          <p:cNvCxnSpPr/>
          <p:nvPr/>
        </p:nvCxnSpPr>
        <p:spPr>
          <a:xfrm flipH="1">
            <a:off x="5436096" y="3356992"/>
            <a:ext cx="216024" cy="101649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78" name="直線矢印コネクタ 77"/>
          <p:cNvCxnSpPr/>
          <p:nvPr/>
        </p:nvCxnSpPr>
        <p:spPr>
          <a:xfrm flipH="1">
            <a:off x="5652120" y="3140968"/>
            <a:ext cx="576064" cy="1080120"/>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83" name="直線矢印コネクタ 82"/>
          <p:cNvCxnSpPr/>
          <p:nvPr/>
        </p:nvCxnSpPr>
        <p:spPr>
          <a:xfrm flipH="1">
            <a:off x="6228184" y="4581128"/>
            <a:ext cx="936104" cy="7200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88" name="直線矢印コネクタ 87"/>
          <p:cNvCxnSpPr/>
          <p:nvPr/>
        </p:nvCxnSpPr>
        <p:spPr>
          <a:xfrm flipH="1">
            <a:off x="6444208" y="4221088"/>
            <a:ext cx="720080" cy="288032"/>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91" name="直線矢印コネクタ 90"/>
          <p:cNvCxnSpPr/>
          <p:nvPr/>
        </p:nvCxnSpPr>
        <p:spPr>
          <a:xfrm flipH="1">
            <a:off x="6228184" y="3933056"/>
            <a:ext cx="936104" cy="43204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93" name="直線矢印コネクタ 92"/>
          <p:cNvCxnSpPr/>
          <p:nvPr/>
        </p:nvCxnSpPr>
        <p:spPr>
          <a:xfrm flipH="1">
            <a:off x="6084168" y="3573016"/>
            <a:ext cx="1080120" cy="79208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95" name="直線矢印コネクタ 94"/>
          <p:cNvCxnSpPr/>
          <p:nvPr/>
        </p:nvCxnSpPr>
        <p:spPr>
          <a:xfrm flipH="1">
            <a:off x="5580112" y="2780928"/>
            <a:ext cx="1512168" cy="1800200"/>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97" name="直線矢印コネクタ 96"/>
          <p:cNvCxnSpPr/>
          <p:nvPr/>
        </p:nvCxnSpPr>
        <p:spPr>
          <a:xfrm flipH="1">
            <a:off x="5724128" y="3068960"/>
            <a:ext cx="1368152" cy="158417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116" name="直線矢印コネクタ 115"/>
          <p:cNvCxnSpPr/>
          <p:nvPr/>
        </p:nvCxnSpPr>
        <p:spPr>
          <a:xfrm>
            <a:off x="3203848" y="4437112"/>
            <a:ext cx="360040" cy="144016"/>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sp>
        <p:nvSpPr>
          <p:cNvPr id="118" name="テキスト ボックス 117"/>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latin typeface="Times New Roman" pitchFamily="18" charset="0"/>
                <a:cs typeface="Times New Roman" pitchFamily="18" charset="0"/>
              </a:rPr>
              <a:t>IJ</a:t>
            </a:r>
            <a:r>
              <a:rPr lang="en-US" altLang="ja-JP" sz="2400" i="1" baseline="-25000" dirty="0" smtClean="0">
                <a:latin typeface="Times New Roman" pitchFamily="18" charset="0"/>
                <a:cs typeface="Times New Roman" pitchFamily="18" charset="0"/>
              </a:rPr>
              <a:t>m</a:t>
            </a:r>
            <a:endParaRPr kumimoji="1" lang="ja-JP" altLang="en-US" sz="2400" baseline="-25000" dirty="0">
              <a:latin typeface="Times New Roman" pitchFamily="18" charset="0"/>
              <a:cs typeface="Times New Roman" pitchFamily="18" charset="0"/>
            </a:endParaRPr>
          </a:p>
        </p:txBody>
      </p:sp>
      <p:sp>
        <p:nvSpPr>
          <p:cNvPr id="119" name="タイトル 1"/>
          <p:cNvSpPr txBox="1">
            <a:spLocks/>
          </p:cNvSpPr>
          <p:nvPr/>
        </p:nvSpPr>
        <p:spPr>
          <a:xfrm>
            <a:off x="323528" y="188640"/>
            <a:ext cx="8820472" cy="1143000"/>
          </a:xfrm>
          <a:prstGeom prst="rect">
            <a:avLst/>
          </a:prstGeom>
        </p:spPr>
        <p:txBody>
          <a:bodyPr>
            <a:noAutofit/>
          </a:bodyPr>
          <a:lstStyle/>
          <a:p>
            <a:pPr lvl="0">
              <a:spcBef>
                <a:spcPct val="0"/>
              </a:spcBef>
              <a:defRPr/>
            </a:pPr>
            <a:r>
              <a:rPr lang="en-US" altLang="ja-JP" sz="3600" dirty="0" smtClean="0"/>
              <a:t>Relation of </a:t>
            </a:r>
            <a:r>
              <a:rPr lang="en-US" altLang="ja-JP" sz="3200" i="1" dirty="0" smtClean="0">
                <a:latin typeface="Times New Roman" pitchFamily="18" charset="0"/>
                <a:cs typeface="Times New Roman" pitchFamily="18" charset="0"/>
              </a:rPr>
              <a:t>R</a:t>
            </a:r>
            <a:r>
              <a:rPr lang="en-US" altLang="ja-JP" sz="3200" i="1" baseline="-25000" dirty="0" smtClean="0">
                <a:latin typeface="Times New Roman" pitchFamily="18" charset="0"/>
                <a:cs typeface="Times New Roman" pitchFamily="18" charset="0"/>
              </a:rPr>
              <a:t>N</a:t>
            </a:r>
            <a:r>
              <a:rPr lang="en-US" altLang="ja-JP" sz="3200" dirty="0" smtClean="0"/>
              <a:t> </a:t>
            </a:r>
            <a:r>
              <a:rPr lang="en-US" altLang="ja-JP" sz="3600" dirty="0" smtClean="0"/>
              <a:t>and</a:t>
            </a:r>
            <a:r>
              <a:rPr lang="en-US" altLang="ja-JP" sz="3200" dirty="0" smtClean="0"/>
              <a:t> </a:t>
            </a:r>
            <a:r>
              <a:rPr lang="en-US" altLang="ja-JP" sz="3200" i="1" dirty="0" smtClean="0">
                <a:latin typeface="Times New Roman" pitchFamily="18" charset="0"/>
                <a:cs typeface="Times New Roman" pitchFamily="18" charset="0"/>
              </a:rPr>
              <a:t>IJ</a:t>
            </a:r>
            <a:r>
              <a:rPr lang="en-US" altLang="ja-JP" sz="3200" i="1" baseline="-25000" dirty="0" smtClean="0">
                <a:latin typeface="Times New Roman" pitchFamily="18" charset="0"/>
                <a:cs typeface="Times New Roman" pitchFamily="18" charset="0"/>
              </a:rPr>
              <a:t>m</a:t>
            </a:r>
            <a:r>
              <a:rPr lang="en-US" altLang="ja-JP" sz="3200" dirty="0" smtClean="0">
                <a:latin typeface="Times New Roman" pitchFamily="18" charset="0"/>
                <a:cs typeface="Times New Roman" pitchFamily="18" charset="0"/>
              </a:rPr>
              <a:t> </a:t>
            </a:r>
            <a:r>
              <a:rPr lang="en-US" altLang="ja-JP" sz="3600" dirty="0" smtClean="0">
                <a:cs typeface="Times New Roman" pitchFamily="18" charset="0"/>
              </a:rPr>
              <a:t>for water supply systems</a:t>
            </a:r>
            <a:endParaRPr lang="ja-JP" altLang="en-US" sz="3600" dirty="0" smtClean="0">
              <a:cs typeface="Times New Roman" pitchFamily="18" charset="0"/>
            </a:endParaRPr>
          </a:p>
        </p:txBody>
      </p:sp>
      <p:sp>
        <p:nvSpPr>
          <p:cNvPr id="55" name="テキスト ボックス 54"/>
          <p:cNvSpPr txBox="1"/>
          <p:nvPr/>
        </p:nvSpPr>
        <p:spPr>
          <a:xfrm>
            <a:off x="1353706" y="2132856"/>
            <a:ext cx="553998" cy="1296144"/>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latin typeface="Times New Roman" pitchFamily="18" charset="0"/>
                <a:cs typeface="Times New Roman" pitchFamily="18" charset="0"/>
              </a:rPr>
              <a:t>R</a:t>
            </a:r>
            <a:r>
              <a:rPr lang="en-US" altLang="ja-JP" sz="2400" i="1" baseline="-25000" dirty="0" smtClean="0">
                <a:latin typeface="Times New Roman" pitchFamily="18" charset="0"/>
                <a:cs typeface="Times New Roman" pitchFamily="18" charset="0"/>
              </a:rPr>
              <a:t>N</a:t>
            </a:r>
            <a:r>
              <a:rPr lang="en-US" altLang="ja-JP" sz="2400" dirty="0" smtClean="0">
                <a:latin typeface="Times New Roman" pitchFamily="18" charset="0"/>
                <a:cs typeface="Times New Roman" pitchFamily="18" charset="0"/>
              </a:rPr>
              <a:t> </a:t>
            </a:r>
            <a:r>
              <a:rPr lang="en-US" altLang="ja-JP" sz="2400" dirty="0" smtClean="0">
                <a:latin typeface="+mj-lt"/>
                <a:cs typeface="Times New Roman" pitchFamily="18" charset="0"/>
              </a:rPr>
              <a:t>[/km]</a:t>
            </a:r>
            <a:endParaRPr kumimoji="1" lang="ja-JP" altLang="en-US" sz="2400" dirty="0">
              <a:latin typeface="+mj-lt"/>
              <a:cs typeface="Times New Roman" pitchFamily="18" charset="0"/>
            </a:endParaRPr>
          </a:p>
        </p:txBody>
      </p:sp>
      <p:pic>
        <p:nvPicPr>
          <p:cNvPr id="56"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12234" y="5407662"/>
            <a:ext cx="109570" cy="109570"/>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251520" y="5229200"/>
            <a:ext cx="8892480" cy="1631216"/>
          </a:xfrm>
          <a:prstGeom prst="rect">
            <a:avLst/>
          </a:prstGeom>
        </p:spPr>
        <p:txBody>
          <a:bodyPr wrap="square">
            <a:spAutoFit/>
          </a:bodyPr>
          <a:lstStyle/>
          <a:p>
            <a:pPr>
              <a:lnSpc>
                <a:spcPts val="3000"/>
              </a:lnSpc>
            </a:pPr>
            <a:r>
              <a:rPr lang="en-US" altLang="ja-JP" sz="2800" dirty="0" smtClean="0"/>
              <a:t>Hinode areas in Itako data: </a:t>
            </a:r>
            <a:r>
              <a:rPr lang="en-US" altLang="ja-JP" sz="2800" dirty="0" smtClean="0">
                <a:solidFill>
                  <a:srgbClr val="FF0000"/>
                </a:solidFill>
              </a:rPr>
              <a:t>Remarkably huge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of </a:t>
            </a:r>
          </a:p>
          <a:p>
            <a:pPr>
              <a:lnSpc>
                <a:spcPts val="3000"/>
              </a:lnSpc>
            </a:pPr>
            <a:r>
              <a:rPr lang="en-US" altLang="ja-JP" sz="2800" dirty="0" smtClean="0"/>
              <a:t>0.538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5.9</a:t>
            </a:r>
          </a:p>
          <a:p>
            <a:pPr>
              <a:lnSpc>
                <a:spcPts val="3000"/>
              </a:lnSpc>
            </a:pPr>
            <a:r>
              <a:rPr lang="en-US" altLang="ja-JP" sz="2800" dirty="0" smtClean="0"/>
              <a:t>Kashima and Urayasu data: </a:t>
            </a:r>
            <a:r>
              <a:rPr lang="en-US" altLang="ja-JP" sz="2800" dirty="0" smtClean="0">
                <a:solidFill>
                  <a:srgbClr val="FF0000"/>
                </a:solidFill>
              </a:rPr>
              <a:t>Extremely large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of </a:t>
            </a:r>
          </a:p>
          <a:p>
            <a:pPr>
              <a:lnSpc>
                <a:spcPts val="3000"/>
              </a:lnSpc>
            </a:pPr>
            <a:r>
              <a:rPr lang="en-US" altLang="ja-JP" sz="2800" dirty="0" smtClean="0"/>
              <a:t>0.0907 to 0.112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5.1 to 5.8</a:t>
            </a:r>
            <a:endParaRPr lang="ja-JP" altLang="en-US" sz="2800" dirty="0" smtClean="0"/>
          </a:p>
        </p:txBody>
      </p:sp>
      <p:sp>
        <p:nvSpPr>
          <p:cNvPr id="36" name="テキスト ボックス 35"/>
          <p:cNvSpPr txBox="1"/>
          <p:nvPr/>
        </p:nvSpPr>
        <p:spPr>
          <a:xfrm>
            <a:off x="2123728" y="4653136"/>
            <a:ext cx="720080" cy="461665"/>
          </a:xfrm>
          <a:prstGeom prst="rect">
            <a:avLst/>
          </a:prstGeom>
          <a:noFill/>
        </p:spPr>
        <p:txBody>
          <a:bodyPr wrap="square" rtlCol="0">
            <a:spAutoFit/>
          </a:bodyPr>
          <a:lstStyle/>
          <a:p>
            <a:r>
              <a:rPr lang="en-US" altLang="ja-JP" sz="2400" dirty="0" smtClean="0">
                <a:latin typeface="+mj-lt"/>
                <a:cs typeface="Times New Roman" pitchFamily="18" charset="0"/>
              </a:rPr>
              <a:t>4.5</a:t>
            </a:r>
            <a:endParaRPr kumimoji="1" lang="ja-JP" altLang="en-US" sz="2400" dirty="0">
              <a:latin typeface="+mj-lt"/>
              <a:cs typeface="Times New Roman" pitchFamily="18" charset="0"/>
            </a:endParaRPr>
          </a:p>
        </p:txBody>
      </p:sp>
      <p:sp>
        <p:nvSpPr>
          <p:cNvPr id="37" name="テキスト ボックス 36"/>
          <p:cNvSpPr txBox="1"/>
          <p:nvPr/>
        </p:nvSpPr>
        <p:spPr>
          <a:xfrm>
            <a:off x="3563888"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5.0</a:t>
            </a:r>
            <a:endParaRPr kumimoji="1" lang="ja-JP" altLang="en-US" sz="2400" dirty="0">
              <a:latin typeface="+mj-lt"/>
              <a:cs typeface="Times New Roman" pitchFamily="18" charset="0"/>
            </a:endParaRPr>
          </a:p>
        </p:txBody>
      </p:sp>
      <p:sp>
        <p:nvSpPr>
          <p:cNvPr id="38" name="テキスト ボックス 37"/>
          <p:cNvSpPr txBox="1"/>
          <p:nvPr/>
        </p:nvSpPr>
        <p:spPr>
          <a:xfrm>
            <a:off x="507605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5.5</a:t>
            </a:r>
            <a:endParaRPr kumimoji="1" lang="ja-JP" altLang="en-US" sz="2400" dirty="0">
              <a:latin typeface="+mj-lt"/>
              <a:cs typeface="Times New Roman" pitchFamily="18" charset="0"/>
            </a:endParaRPr>
          </a:p>
        </p:txBody>
      </p:sp>
      <p:sp>
        <p:nvSpPr>
          <p:cNvPr id="39" name="テキスト ボックス 38"/>
          <p:cNvSpPr txBox="1"/>
          <p:nvPr/>
        </p:nvSpPr>
        <p:spPr>
          <a:xfrm>
            <a:off x="651621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6.0</a:t>
            </a:r>
            <a:endParaRPr kumimoji="1" lang="ja-JP" altLang="en-US" sz="2400" dirty="0">
              <a:latin typeface="+mj-lt"/>
              <a:cs typeface="Times New Roman" pitchFamily="18" charset="0"/>
            </a:endParaRPr>
          </a:p>
        </p:txBody>
      </p:sp>
      <p:sp>
        <p:nvSpPr>
          <p:cNvPr id="40" name="テキスト ボックス 39"/>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latin typeface="Times New Roman" pitchFamily="18" charset="0"/>
                <a:cs typeface="Times New Roman" pitchFamily="18" charset="0"/>
              </a:rPr>
              <a:t>IJ</a:t>
            </a:r>
            <a:r>
              <a:rPr lang="en-US" altLang="ja-JP" sz="2400" i="1" baseline="-25000" dirty="0" smtClean="0">
                <a:latin typeface="Times New Roman" pitchFamily="18" charset="0"/>
                <a:cs typeface="Times New Roman" pitchFamily="18" charset="0"/>
              </a:rPr>
              <a:t>m</a:t>
            </a:r>
            <a:endParaRPr kumimoji="1" lang="ja-JP" altLang="en-US" sz="2400" baseline="-25000" dirty="0">
              <a:latin typeface="Times New Roman" pitchFamily="18" charset="0"/>
              <a:cs typeface="Times New Roman" pitchFamily="18" charset="0"/>
            </a:endParaRPr>
          </a:p>
        </p:txBody>
      </p:sp>
      <p:sp>
        <p:nvSpPr>
          <p:cNvPr id="43" name="タイトル 1"/>
          <p:cNvSpPr txBox="1">
            <a:spLocks/>
          </p:cNvSpPr>
          <p:nvPr/>
        </p:nvSpPr>
        <p:spPr>
          <a:xfrm>
            <a:off x="323528" y="188640"/>
            <a:ext cx="8820472" cy="1143000"/>
          </a:xfrm>
          <a:prstGeom prst="rect">
            <a:avLst/>
          </a:prstGeom>
        </p:spPr>
        <p:txBody>
          <a:bodyPr>
            <a:noAutofit/>
          </a:bodyPr>
          <a:lstStyle/>
          <a:p>
            <a:pPr lvl="0">
              <a:spcBef>
                <a:spcPct val="0"/>
              </a:spcBef>
              <a:defRPr/>
            </a:pPr>
            <a:r>
              <a:rPr lang="en-US" altLang="ja-JP" sz="3600" dirty="0" smtClean="0"/>
              <a:t>Relation of </a:t>
            </a:r>
            <a:r>
              <a:rPr lang="en-US" altLang="ja-JP" sz="3200" i="1" dirty="0" smtClean="0">
                <a:latin typeface="Times New Roman" pitchFamily="18" charset="0"/>
                <a:cs typeface="Times New Roman" pitchFamily="18" charset="0"/>
              </a:rPr>
              <a:t>R</a:t>
            </a:r>
            <a:r>
              <a:rPr lang="en-US" altLang="ja-JP" sz="3200" i="1" baseline="-25000" dirty="0" smtClean="0">
                <a:latin typeface="Times New Roman" pitchFamily="18" charset="0"/>
                <a:cs typeface="Times New Roman" pitchFamily="18" charset="0"/>
              </a:rPr>
              <a:t>L</a:t>
            </a:r>
            <a:r>
              <a:rPr lang="en-US" altLang="ja-JP" sz="3200" dirty="0" smtClean="0"/>
              <a:t> </a:t>
            </a:r>
            <a:r>
              <a:rPr lang="en-US" altLang="ja-JP" sz="3600" dirty="0" smtClean="0"/>
              <a:t>and</a:t>
            </a:r>
            <a:r>
              <a:rPr lang="en-US" altLang="ja-JP" sz="3200" dirty="0" smtClean="0"/>
              <a:t> </a:t>
            </a:r>
            <a:r>
              <a:rPr lang="en-US" altLang="ja-JP" sz="3200" i="1" dirty="0" smtClean="0">
                <a:latin typeface="Times New Roman" pitchFamily="18" charset="0"/>
                <a:cs typeface="Times New Roman" pitchFamily="18" charset="0"/>
              </a:rPr>
              <a:t>IJ</a:t>
            </a:r>
            <a:r>
              <a:rPr lang="en-US" altLang="ja-JP" sz="3200" i="1" baseline="-25000" dirty="0" smtClean="0">
                <a:latin typeface="Times New Roman" pitchFamily="18" charset="0"/>
                <a:cs typeface="Times New Roman" pitchFamily="18" charset="0"/>
              </a:rPr>
              <a:t>m</a:t>
            </a:r>
            <a:r>
              <a:rPr lang="en-US" altLang="ja-JP" sz="3200" dirty="0" smtClean="0">
                <a:latin typeface="Times New Roman" pitchFamily="18" charset="0"/>
                <a:cs typeface="Times New Roman" pitchFamily="18" charset="0"/>
              </a:rPr>
              <a:t> </a:t>
            </a:r>
            <a:r>
              <a:rPr lang="en-US" altLang="ja-JP" sz="3600" dirty="0" smtClean="0">
                <a:cs typeface="Times New Roman" pitchFamily="18" charset="0"/>
              </a:rPr>
              <a:t>for sewerage systems</a:t>
            </a:r>
            <a:endParaRPr lang="ja-JP" altLang="en-US" sz="3600" dirty="0" smtClean="0">
              <a:cs typeface="Times New Roman" pitchFamily="18" charset="0"/>
            </a:endParaRPr>
          </a:p>
        </p:txBody>
      </p:sp>
      <p:graphicFrame>
        <p:nvGraphicFramePr>
          <p:cNvPr id="44" name="グラフ 43"/>
          <p:cNvGraphicFramePr/>
          <p:nvPr/>
        </p:nvGraphicFramePr>
        <p:xfrm>
          <a:off x="2411760" y="1052736"/>
          <a:ext cx="4550400" cy="3708000"/>
        </p:xfrm>
        <a:graphic>
          <a:graphicData uri="http://schemas.openxmlformats.org/drawingml/2006/chart">
            <c:chart xmlns:c="http://schemas.openxmlformats.org/drawingml/2006/chart" xmlns:r="http://schemas.openxmlformats.org/officeDocument/2006/relationships" r:id="rId2"/>
          </a:graphicData>
        </a:graphic>
      </p:graphicFrame>
      <p:sp>
        <p:nvSpPr>
          <p:cNvPr id="45" name="テキスト ボックス 44"/>
          <p:cNvSpPr txBox="1"/>
          <p:nvPr/>
        </p:nvSpPr>
        <p:spPr>
          <a:xfrm>
            <a:off x="1907704" y="4365104"/>
            <a:ext cx="648072" cy="461665"/>
          </a:xfrm>
          <a:prstGeom prst="rect">
            <a:avLst/>
          </a:prstGeom>
          <a:noFill/>
        </p:spPr>
        <p:txBody>
          <a:bodyPr wrap="square" rtlCol="0">
            <a:spAutoFit/>
          </a:bodyPr>
          <a:lstStyle/>
          <a:p>
            <a:pPr algn="ctr"/>
            <a:r>
              <a:rPr kumimoji="1" lang="en-US" altLang="ja-JP" sz="2400" dirty="0" smtClean="0">
                <a:latin typeface="+mj-lt"/>
                <a:cs typeface="Times New Roman" pitchFamily="18" charset="0"/>
              </a:rPr>
              <a:t>0</a:t>
            </a:r>
            <a:endParaRPr kumimoji="1" lang="ja-JP" altLang="en-US" sz="2400" dirty="0">
              <a:latin typeface="+mj-lt"/>
              <a:cs typeface="Times New Roman" pitchFamily="18" charset="0"/>
            </a:endParaRPr>
          </a:p>
        </p:txBody>
      </p:sp>
      <p:sp>
        <p:nvSpPr>
          <p:cNvPr id="46" name="テキスト ボックス 45"/>
          <p:cNvSpPr txBox="1"/>
          <p:nvPr/>
        </p:nvSpPr>
        <p:spPr>
          <a:xfrm>
            <a:off x="1835696" y="2031231"/>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0.4</a:t>
            </a:r>
            <a:endParaRPr kumimoji="1" lang="ja-JP" altLang="en-US" sz="2400" dirty="0">
              <a:latin typeface="+mj-lt"/>
              <a:cs typeface="Times New Roman" pitchFamily="18" charset="0"/>
            </a:endParaRPr>
          </a:p>
        </p:txBody>
      </p:sp>
      <p:sp>
        <p:nvSpPr>
          <p:cNvPr id="47" name="テキスト ボックス 46"/>
          <p:cNvSpPr txBox="1"/>
          <p:nvPr/>
        </p:nvSpPr>
        <p:spPr>
          <a:xfrm>
            <a:off x="1835696" y="2607295"/>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0.3</a:t>
            </a:r>
            <a:endParaRPr kumimoji="1" lang="ja-JP" altLang="en-US" sz="2400" dirty="0">
              <a:latin typeface="+mj-lt"/>
              <a:cs typeface="Times New Roman" pitchFamily="18" charset="0"/>
            </a:endParaRPr>
          </a:p>
        </p:txBody>
      </p:sp>
      <p:sp>
        <p:nvSpPr>
          <p:cNvPr id="48" name="テキスト ボックス 47"/>
          <p:cNvSpPr txBox="1"/>
          <p:nvPr/>
        </p:nvSpPr>
        <p:spPr>
          <a:xfrm>
            <a:off x="1835696" y="3831431"/>
            <a:ext cx="648072" cy="461665"/>
          </a:xfrm>
          <a:prstGeom prst="rect">
            <a:avLst/>
          </a:prstGeom>
          <a:noFill/>
        </p:spPr>
        <p:txBody>
          <a:bodyPr wrap="square" rtlCol="0">
            <a:spAutoFit/>
          </a:bodyPr>
          <a:lstStyle/>
          <a:p>
            <a:r>
              <a:rPr lang="en-US" altLang="ja-JP" sz="2400" dirty="0" smtClean="0">
                <a:latin typeface="+mj-lt"/>
                <a:cs typeface="Times New Roman" pitchFamily="18" charset="0"/>
              </a:rPr>
              <a:t>0.1</a:t>
            </a:r>
            <a:endParaRPr kumimoji="1" lang="ja-JP" altLang="en-US" sz="2400" dirty="0">
              <a:latin typeface="+mj-lt"/>
              <a:cs typeface="Times New Roman" pitchFamily="18" charset="0"/>
            </a:endParaRPr>
          </a:p>
        </p:txBody>
      </p:sp>
      <p:sp>
        <p:nvSpPr>
          <p:cNvPr id="49" name="テキスト ボックス 48"/>
          <p:cNvSpPr txBox="1"/>
          <p:nvPr/>
        </p:nvSpPr>
        <p:spPr>
          <a:xfrm>
            <a:off x="1835696" y="3255367"/>
            <a:ext cx="648072" cy="461665"/>
          </a:xfrm>
          <a:prstGeom prst="rect">
            <a:avLst/>
          </a:prstGeom>
          <a:noFill/>
        </p:spPr>
        <p:txBody>
          <a:bodyPr wrap="square" rtlCol="0">
            <a:spAutoFit/>
          </a:bodyPr>
          <a:lstStyle/>
          <a:p>
            <a:r>
              <a:rPr lang="en-US" altLang="ja-JP" sz="2400" dirty="0" smtClean="0">
                <a:latin typeface="+mj-lt"/>
                <a:cs typeface="Times New Roman" pitchFamily="18" charset="0"/>
              </a:rPr>
              <a:t>0.2</a:t>
            </a:r>
            <a:endParaRPr kumimoji="1" lang="ja-JP" altLang="en-US" sz="2400" dirty="0">
              <a:latin typeface="+mj-lt"/>
              <a:cs typeface="Times New Roman" pitchFamily="18" charset="0"/>
            </a:endParaRPr>
          </a:p>
        </p:txBody>
      </p:sp>
      <p:sp>
        <p:nvSpPr>
          <p:cNvPr id="50" name="テキスト ボックス 49"/>
          <p:cNvSpPr txBox="1"/>
          <p:nvPr/>
        </p:nvSpPr>
        <p:spPr>
          <a:xfrm>
            <a:off x="1835696" y="1433101"/>
            <a:ext cx="648072" cy="461665"/>
          </a:xfrm>
          <a:prstGeom prst="rect">
            <a:avLst/>
          </a:prstGeom>
          <a:noFill/>
        </p:spPr>
        <p:txBody>
          <a:bodyPr wrap="square" rtlCol="0">
            <a:spAutoFit/>
          </a:bodyPr>
          <a:lstStyle/>
          <a:p>
            <a:r>
              <a:rPr lang="en-US" altLang="ja-JP" sz="2400" dirty="0" smtClean="0">
                <a:latin typeface="+mj-lt"/>
                <a:cs typeface="Times New Roman" pitchFamily="18" charset="0"/>
              </a:rPr>
              <a:t>0.5</a:t>
            </a:r>
            <a:endParaRPr kumimoji="1" lang="ja-JP" altLang="en-US" sz="2400" dirty="0">
              <a:latin typeface="+mj-lt"/>
              <a:cs typeface="Times New Roman" pitchFamily="18" charset="0"/>
            </a:endParaRPr>
          </a:p>
        </p:txBody>
      </p:sp>
      <p:sp>
        <p:nvSpPr>
          <p:cNvPr id="51" name="テキスト ボックス 50"/>
          <p:cNvSpPr txBox="1"/>
          <p:nvPr/>
        </p:nvSpPr>
        <p:spPr>
          <a:xfrm>
            <a:off x="1835696" y="836712"/>
            <a:ext cx="648072" cy="461665"/>
          </a:xfrm>
          <a:prstGeom prst="rect">
            <a:avLst/>
          </a:prstGeom>
          <a:noFill/>
        </p:spPr>
        <p:txBody>
          <a:bodyPr wrap="square" rtlCol="0">
            <a:spAutoFit/>
          </a:bodyPr>
          <a:lstStyle/>
          <a:p>
            <a:r>
              <a:rPr lang="en-US" altLang="ja-JP" sz="2400" dirty="0" smtClean="0">
                <a:latin typeface="+mj-lt"/>
                <a:cs typeface="Times New Roman" pitchFamily="18" charset="0"/>
              </a:rPr>
              <a:t>0.6</a:t>
            </a:r>
            <a:endParaRPr kumimoji="1" lang="ja-JP" altLang="en-US" sz="2400" dirty="0">
              <a:latin typeface="+mj-lt"/>
              <a:cs typeface="Times New Roman" pitchFamily="18" charset="0"/>
            </a:endParaRPr>
          </a:p>
        </p:txBody>
      </p:sp>
      <p:sp>
        <p:nvSpPr>
          <p:cNvPr id="52" name="テキスト ボックス 51"/>
          <p:cNvSpPr txBox="1"/>
          <p:nvPr/>
        </p:nvSpPr>
        <p:spPr>
          <a:xfrm>
            <a:off x="1353706" y="1988840"/>
            <a:ext cx="553998" cy="1656184"/>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latin typeface="Times New Roman" pitchFamily="18" charset="0"/>
                <a:cs typeface="Times New Roman" pitchFamily="18" charset="0"/>
              </a:rPr>
              <a:t>R</a:t>
            </a:r>
            <a:r>
              <a:rPr lang="en-US" altLang="ja-JP" sz="2400" i="1" baseline="-25000" dirty="0" smtClean="0">
                <a:latin typeface="Times New Roman" pitchFamily="18" charset="0"/>
                <a:cs typeface="Times New Roman" pitchFamily="18" charset="0"/>
              </a:rPr>
              <a:t>L</a:t>
            </a:r>
            <a:r>
              <a:rPr lang="en-US" altLang="ja-JP" sz="2400" dirty="0" smtClean="0">
                <a:latin typeface="Times New Roman" pitchFamily="18" charset="0"/>
                <a:cs typeface="Times New Roman" pitchFamily="18" charset="0"/>
              </a:rPr>
              <a:t> </a:t>
            </a:r>
            <a:r>
              <a:rPr lang="en-US" altLang="ja-JP" sz="2400" dirty="0" smtClean="0">
                <a:latin typeface="+mj-lt"/>
                <a:cs typeface="Times New Roman" pitchFamily="18" charset="0"/>
              </a:rPr>
              <a:t>[km/km]</a:t>
            </a:r>
            <a:endParaRPr kumimoji="1" lang="ja-JP" altLang="en-US" sz="2400" dirty="0">
              <a:latin typeface="+mj-lt"/>
              <a:cs typeface="Times New Roman" pitchFamily="18" charset="0"/>
            </a:endParaRPr>
          </a:p>
        </p:txBody>
      </p:sp>
      <p:sp>
        <p:nvSpPr>
          <p:cNvPr id="55" name="テキスト ボックス 54"/>
          <p:cNvSpPr txBox="1"/>
          <p:nvPr/>
        </p:nvSpPr>
        <p:spPr>
          <a:xfrm>
            <a:off x="4644008" y="1196752"/>
            <a:ext cx="2088232" cy="461665"/>
          </a:xfrm>
          <a:prstGeom prst="rect">
            <a:avLst/>
          </a:prstGeom>
          <a:noFill/>
        </p:spPr>
        <p:txBody>
          <a:bodyPr wrap="square" rtlCol="0">
            <a:spAutoFit/>
          </a:bodyPr>
          <a:lstStyle/>
          <a:p>
            <a:pPr algn="ctr"/>
            <a:r>
              <a:rPr lang="en-US" altLang="ja-JP" sz="2400" dirty="0" err="1" smtClean="0">
                <a:latin typeface="+mj-lt"/>
                <a:ea typeface="MS UI Gothic" pitchFamily="50" charset="-128"/>
                <a:cs typeface="Times New Roman" pitchFamily="18" charset="0"/>
              </a:rPr>
              <a:t>Hinode</a:t>
            </a:r>
            <a:r>
              <a:rPr lang="en-US" altLang="ja-JP" sz="2400" dirty="0" smtClean="0">
                <a:latin typeface="+mj-lt"/>
                <a:ea typeface="MS UI Gothic" pitchFamily="50" charset="-128"/>
                <a:cs typeface="Times New Roman" pitchFamily="18" charset="0"/>
              </a:rPr>
              <a:t>, </a:t>
            </a:r>
            <a:r>
              <a:rPr lang="en-US" altLang="ja-JP" sz="2400" dirty="0" err="1" smtClean="0">
                <a:latin typeface="+mj-lt"/>
                <a:ea typeface="MS UI Gothic" pitchFamily="50" charset="-128"/>
                <a:cs typeface="Times New Roman" pitchFamily="18" charset="0"/>
              </a:rPr>
              <a:t>Itako</a:t>
            </a:r>
            <a:endParaRPr kumimoji="1" lang="ja-JP" altLang="en-US" sz="2400" dirty="0">
              <a:latin typeface="+mj-lt"/>
              <a:ea typeface="MS UI Gothic" pitchFamily="50" charset="-128"/>
              <a:cs typeface="Times New Roman" pitchFamily="18" charset="0"/>
            </a:endParaRPr>
          </a:p>
        </p:txBody>
      </p:sp>
      <p:sp>
        <p:nvSpPr>
          <p:cNvPr id="56" name="テキスト ボックス 55"/>
          <p:cNvSpPr txBox="1"/>
          <p:nvPr/>
        </p:nvSpPr>
        <p:spPr>
          <a:xfrm>
            <a:off x="3419872" y="3356992"/>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Urayasu</a:t>
            </a:r>
            <a:endParaRPr kumimoji="1" lang="ja-JP" altLang="en-US" sz="2400" dirty="0">
              <a:latin typeface="+mj-lt"/>
              <a:ea typeface="MS UI Gothic" pitchFamily="50" charset="-128"/>
              <a:cs typeface="Times New Roman" pitchFamily="18" charset="0"/>
            </a:endParaRPr>
          </a:p>
        </p:txBody>
      </p:sp>
      <p:sp>
        <p:nvSpPr>
          <p:cNvPr id="57" name="テキスト ボックス 56"/>
          <p:cNvSpPr txBox="1"/>
          <p:nvPr/>
        </p:nvSpPr>
        <p:spPr>
          <a:xfrm>
            <a:off x="5724128" y="3356992"/>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Kashima</a:t>
            </a:r>
            <a:endParaRPr kumimoji="1" lang="ja-JP" altLang="en-US" sz="2400" dirty="0">
              <a:latin typeface="+mj-lt"/>
              <a:ea typeface="MS UI Gothic" pitchFamily="50" charset="-128"/>
              <a:cs typeface="Times New Roman" pitchFamily="18" charset="0"/>
            </a:endParaRPr>
          </a:p>
        </p:txBody>
      </p:sp>
      <p:cxnSp>
        <p:nvCxnSpPr>
          <p:cNvPr id="58" name="直線矢印コネクタ 57"/>
          <p:cNvCxnSpPr/>
          <p:nvPr/>
        </p:nvCxnSpPr>
        <p:spPr>
          <a:xfrm>
            <a:off x="4283968" y="3717032"/>
            <a:ext cx="72008" cy="216024"/>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59" name="直線矢印コネクタ 58"/>
          <p:cNvCxnSpPr/>
          <p:nvPr/>
        </p:nvCxnSpPr>
        <p:spPr>
          <a:xfrm flipH="1">
            <a:off x="6372200" y="3717032"/>
            <a:ext cx="72008" cy="36004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pic>
        <p:nvPicPr>
          <p:cNvPr id="29"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07504" y="6165304"/>
            <a:ext cx="109570" cy="109570"/>
          </a:xfrm>
          <a:prstGeom prst="rect">
            <a:avLst/>
          </a:prstGeom>
          <a:noFill/>
        </p:spPr>
      </p:pic>
      <p:pic>
        <p:nvPicPr>
          <p:cNvPr id="30"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12234" y="5407662"/>
            <a:ext cx="109570" cy="109570"/>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グラフ 77"/>
          <p:cNvGraphicFramePr/>
          <p:nvPr/>
        </p:nvGraphicFramePr>
        <p:xfrm>
          <a:off x="2411760" y="1052736"/>
          <a:ext cx="4550400" cy="370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251520" y="5229200"/>
            <a:ext cx="8892480" cy="1631216"/>
          </a:xfrm>
          <a:prstGeom prst="rect">
            <a:avLst/>
          </a:prstGeom>
        </p:spPr>
        <p:txBody>
          <a:bodyPr wrap="square">
            <a:spAutoFit/>
          </a:bodyPr>
          <a:lstStyle/>
          <a:p>
            <a:pPr>
              <a:lnSpc>
                <a:spcPts val="3000"/>
              </a:lnSpc>
            </a:pPr>
            <a:r>
              <a:rPr lang="en-US" altLang="ja-JP" sz="2800" dirty="0" smtClean="0"/>
              <a:t>Kasama areas in </a:t>
            </a:r>
            <a:r>
              <a:rPr lang="en-US" altLang="ja-JP" sz="2800" dirty="0" err="1" smtClean="0"/>
              <a:t>Kasama</a:t>
            </a:r>
            <a:r>
              <a:rPr lang="en-US" altLang="ja-JP" sz="2800" dirty="0" smtClean="0"/>
              <a:t>, Kamisu and </a:t>
            </a:r>
            <a:r>
              <a:rPr lang="en-US" altLang="ja-JP" sz="2800" dirty="0" err="1" smtClean="0"/>
              <a:t>Katori</a:t>
            </a:r>
            <a:r>
              <a:rPr lang="en-US" altLang="ja-JP" sz="2800" dirty="0" smtClean="0"/>
              <a:t> data : </a:t>
            </a:r>
            <a:r>
              <a:rPr lang="en-US" altLang="ja-JP" sz="2800" dirty="0" smtClean="0">
                <a:solidFill>
                  <a:srgbClr val="FF0000"/>
                </a:solidFill>
              </a:rPr>
              <a:t>Larger</a:t>
            </a:r>
            <a:r>
              <a:rPr lang="en-US" altLang="ja-JP" sz="2800" dirty="0" smtClean="0"/>
              <a:t>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of 0.0649 to 0.0818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5.2 to 5.4</a:t>
            </a:r>
          </a:p>
          <a:p>
            <a:pPr>
              <a:lnSpc>
                <a:spcPts val="3000"/>
              </a:lnSpc>
            </a:pPr>
            <a:r>
              <a:rPr lang="en-US" altLang="ja-JP" sz="2800" dirty="0" smtClean="0"/>
              <a:t>Hitachinaka, Hokota, Inashiki data and Chuo areas in Chiba : Middle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of 0.0228 to 0.0412 with </a:t>
            </a:r>
            <a:r>
              <a:rPr lang="en-US" altLang="ja-JP" sz="2800" i="1" dirty="0" smtClean="0">
                <a:latin typeface="Times New Roman" pitchFamily="18" charset="0"/>
                <a:cs typeface="Times New Roman" pitchFamily="18" charset="0"/>
              </a:rPr>
              <a:t>IJ</a:t>
            </a:r>
            <a:r>
              <a:rPr lang="en-US" altLang="ja-JP" sz="2800" i="1" baseline="-25000" dirty="0" smtClean="0">
                <a:latin typeface="Times New Roman" pitchFamily="18" charset="0"/>
                <a:cs typeface="Times New Roman" pitchFamily="18" charset="0"/>
              </a:rPr>
              <a:t>m</a:t>
            </a:r>
            <a:r>
              <a:rPr lang="en-US" altLang="ja-JP" sz="2800" dirty="0" smtClean="0">
                <a:latin typeface="Times New Roman" pitchFamily="18" charset="0"/>
                <a:cs typeface="Times New Roman" pitchFamily="18" charset="0"/>
              </a:rPr>
              <a:t> </a:t>
            </a:r>
            <a:r>
              <a:rPr lang="en-US" altLang="ja-JP" sz="2800" dirty="0" smtClean="0"/>
              <a:t>of 5.0 to 5.8</a:t>
            </a:r>
            <a:endParaRPr lang="ja-JP" altLang="en-US" sz="2800" dirty="0" smtClean="0"/>
          </a:p>
        </p:txBody>
      </p:sp>
      <p:sp>
        <p:nvSpPr>
          <p:cNvPr id="36" name="テキスト ボックス 35"/>
          <p:cNvSpPr txBox="1"/>
          <p:nvPr/>
        </p:nvSpPr>
        <p:spPr>
          <a:xfrm>
            <a:off x="2123728" y="4653136"/>
            <a:ext cx="720080" cy="461665"/>
          </a:xfrm>
          <a:prstGeom prst="rect">
            <a:avLst/>
          </a:prstGeom>
          <a:noFill/>
        </p:spPr>
        <p:txBody>
          <a:bodyPr wrap="square" rtlCol="0">
            <a:spAutoFit/>
          </a:bodyPr>
          <a:lstStyle/>
          <a:p>
            <a:r>
              <a:rPr lang="en-US" altLang="ja-JP" sz="2400" dirty="0" smtClean="0">
                <a:latin typeface="+mj-lt"/>
                <a:cs typeface="Times New Roman" pitchFamily="18" charset="0"/>
              </a:rPr>
              <a:t>4.5</a:t>
            </a:r>
            <a:endParaRPr kumimoji="1" lang="ja-JP" altLang="en-US" sz="2400" dirty="0">
              <a:latin typeface="+mj-lt"/>
              <a:cs typeface="Times New Roman" pitchFamily="18" charset="0"/>
            </a:endParaRPr>
          </a:p>
        </p:txBody>
      </p:sp>
      <p:sp>
        <p:nvSpPr>
          <p:cNvPr id="37" name="テキスト ボックス 36"/>
          <p:cNvSpPr txBox="1"/>
          <p:nvPr/>
        </p:nvSpPr>
        <p:spPr>
          <a:xfrm>
            <a:off x="3563888"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5.0</a:t>
            </a:r>
            <a:endParaRPr kumimoji="1" lang="ja-JP" altLang="en-US" sz="2400" dirty="0">
              <a:latin typeface="+mj-lt"/>
              <a:cs typeface="Times New Roman" pitchFamily="18" charset="0"/>
            </a:endParaRPr>
          </a:p>
        </p:txBody>
      </p:sp>
      <p:sp>
        <p:nvSpPr>
          <p:cNvPr id="38" name="テキスト ボックス 37"/>
          <p:cNvSpPr txBox="1"/>
          <p:nvPr/>
        </p:nvSpPr>
        <p:spPr>
          <a:xfrm>
            <a:off x="507605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5.5</a:t>
            </a:r>
            <a:endParaRPr kumimoji="1" lang="ja-JP" altLang="en-US" sz="2400" dirty="0">
              <a:latin typeface="+mj-lt"/>
              <a:cs typeface="Times New Roman" pitchFamily="18" charset="0"/>
            </a:endParaRPr>
          </a:p>
        </p:txBody>
      </p:sp>
      <p:sp>
        <p:nvSpPr>
          <p:cNvPr id="39" name="テキスト ボックス 38"/>
          <p:cNvSpPr txBox="1"/>
          <p:nvPr/>
        </p:nvSpPr>
        <p:spPr>
          <a:xfrm>
            <a:off x="6516216" y="4653136"/>
            <a:ext cx="720080" cy="461665"/>
          </a:xfrm>
          <a:prstGeom prst="rect">
            <a:avLst/>
          </a:prstGeom>
          <a:noFill/>
        </p:spPr>
        <p:txBody>
          <a:bodyPr wrap="square" rtlCol="0">
            <a:spAutoFit/>
          </a:bodyPr>
          <a:lstStyle/>
          <a:p>
            <a:pPr algn="ctr"/>
            <a:r>
              <a:rPr lang="en-US" altLang="ja-JP" sz="2400" dirty="0" smtClean="0">
                <a:latin typeface="+mj-lt"/>
                <a:cs typeface="Times New Roman" pitchFamily="18" charset="0"/>
              </a:rPr>
              <a:t>6.0</a:t>
            </a:r>
            <a:endParaRPr kumimoji="1" lang="ja-JP" altLang="en-US" sz="2400" dirty="0">
              <a:latin typeface="+mj-lt"/>
              <a:cs typeface="Times New Roman" pitchFamily="18" charset="0"/>
            </a:endParaRPr>
          </a:p>
        </p:txBody>
      </p:sp>
      <p:sp>
        <p:nvSpPr>
          <p:cNvPr id="40" name="テキスト ボックス 39"/>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latin typeface="Times New Roman" pitchFamily="18" charset="0"/>
                <a:cs typeface="Times New Roman" pitchFamily="18" charset="0"/>
              </a:rPr>
              <a:t>IJ</a:t>
            </a:r>
            <a:r>
              <a:rPr lang="en-US" altLang="ja-JP" sz="2400" i="1" baseline="-25000" dirty="0" smtClean="0">
                <a:latin typeface="Times New Roman" pitchFamily="18" charset="0"/>
                <a:cs typeface="Times New Roman" pitchFamily="18" charset="0"/>
              </a:rPr>
              <a:t>m</a:t>
            </a:r>
            <a:endParaRPr kumimoji="1" lang="ja-JP" altLang="en-US" sz="2400" baseline="-25000" dirty="0">
              <a:latin typeface="Times New Roman" pitchFamily="18" charset="0"/>
              <a:cs typeface="Times New Roman" pitchFamily="18" charset="0"/>
            </a:endParaRPr>
          </a:p>
        </p:txBody>
      </p:sp>
      <p:sp>
        <p:nvSpPr>
          <p:cNvPr id="43" name="タイトル 1"/>
          <p:cNvSpPr txBox="1">
            <a:spLocks/>
          </p:cNvSpPr>
          <p:nvPr/>
        </p:nvSpPr>
        <p:spPr>
          <a:xfrm>
            <a:off x="323528" y="188640"/>
            <a:ext cx="8820472" cy="1143000"/>
          </a:xfrm>
          <a:prstGeom prst="rect">
            <a:avLst/>
          </a:prstGeom>
        </p:spPr>
        <p:txBody>
          <a:bodyPr>
            <a:noAutofit/>
          </a:bodyPr>
          <a:lstStyle/>
          <a:p>
            <a:pPr lvl="0">
              <a:spcBef>
                <a:spcPct val="0"/>
              </a:spcBef>
              <a:defRPr/>
            </a:pPr>
            <a:r>
              <a:rPr lang="en-US" altLang="ja-JP" sz="3600" dirty="0" smtClean="0"/>
              <a:t>Relation of </a:t>
            </a:r>
            <a:r>
              <a:rPr lang="en-US" altLang="ja-JP" sz="3200" i="1" dirty="0" smtClean="0">
                <a:latin typeface="Times New Roman" pitchFamily="18" charset="0"/>
                <a:cs typeface="Times New Roman" pitchFamily="18" charset="0"/>
              </a:rPr>
              <a:t>R</a:t>
            </a:r>
            <a:r>
              <a:rPr lang="en-US" altLang="ja-JP" sz="3200" i="1" baseline="-25000" dirty="0" smtClean="0">
                <a:latin typeface="Times New Roman" pitchFamily="18" charset="0"/>
                <a:cs typeface="Times New Roman" pitchFamily="18" charset="0"/>
              </a:rPr>
              <a:t>L</a:t>
            </a:r>
            <a:r>
              <a:rPr lang="en-US" altLang="ja-JP" sz="3200" dirty="0" smtClean="0"/>
              <a:t> </a:t>
            </a:r>
            <a:r>
              <a:rPr lang="en-US" altLang="ja-JP" sz="3600" dirty="0" smtClean="0"/>
              <a:t>and</a:t>
            </a:r>
            <a:r>
              <a:rPr lang="en-US" altLang="ja-JP" sz="3200" dirty="0" smtClean="0"/>
              <a:t> </a:t>
            </a:r>
            <a:r>
              <a:rPr lang="en-US" altLang="ja-JP" sz="3200" i="1" dirty="0" smtClean="0">
                <a:latin typeface="Times New Roman" pitchFamily="18" charset="0"/>
                <a:cs typeface="Times New Roman" pitchFamily="18" charset="0"/>
              </a:rPr>
              <a:t>IJ</a:t>
            </a:r>
            <a:r>
              <a:rPr lang="en-US" altLang="ja-JP" sz="3200" i="1" baseline="-25000" dirty="0" smtClean="0">
                <a:latin typeface="Times New Roman" pitchFamily="18" charset="0"/>
                <a:cs typeface="Times New Roman" pitchFamily="18" charset="0"/>
              </a:rPr>
              <a:t>m</a:t>
            </a:r>
            <a:r>
              <a:rPr lang="en-US" altLang="ja-JP" sz="3200" dirty="0" smtClean="0">
                <a:latin typeface="Times New Roman" pitchFamily="18" charset="0"/>
                <a:cs typeface="Times New Roman" pitchFamily="18" charset="0"/>
              </a:rPr>
              <a:t> </a:t>
            </a:r>
            <a:r>
              <a:rPr lang="en-US" altLang="ja-JP" sz="3600" dirty="0" smtClean="0">
                <a:cs typeface="Times New Roman" pitchFamily="18" charset="0"/>
              </a:rPr>
              <a:t>for sewerage systems</a:t>
            </a:r>
            <a:endParaRPr lang="ja-JP" altLang="en-US" sz="3600" dirty="0" smtClean="0">
              <a:cs typeface="Times New Roman" pitchFamily="18" charset="0"/>
            </a:endParaRPr>
          </a:p>
        </p:txBody>
      </p:sp>
      <p:graphicFrame>
        <p:nvGraphicFramePr>
          <p:cNvPr id="44" name="グラフ 43"/>
          <p:cNvGraphicFramePr/>
          <p:nvPr/>
        </p:nvGraphicFramePr>
        <p:xfrm>
          <a:off x="2411760" y="1052736"/>
          <a:ext cx="4550400" cy="37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テキスト ボックス 44"/>
          <p:cNvSpPr txBox="1"/>
          <p:nvPr/>
        </p:nvSpPr>
        <p:spPr>
          <a:xfrm>
            <a:off x="1907704" y="4365104"/>
            <a:ext cx="648072" cy="461665"/>
          </a:xfrm>
          <a:prstGeom prst="rect">
            <a:avLst/>
          </a:prstGeom>
          <a:noFill/>
        </p:spPr>
        <p:txBody>
          <a:bodyPr wrap="square" rtlCol="0">
            <a:spAutoFit/>
          </a:bodyPr>
          <a:lstStyle/>
          <a:p>
            <a:pPr algn="ctr"/>
            <a:r>
              <a:rPr kumimoji="1" lang="en-US" altLang="ja-JP" sz="2400" dirty="0" smtClean="0">
                <a:latin typeface="+mj-lt"/>
                <a:cs typeface="Times New Roman" pitchFamily="18" charset="0"/>
              </a:rPr>
              <a:t>0</a:t>
            </a:r>
            <a:endParaRPr kumimoji="1" lang="ja-JP" altLang="en-US" sz="2400" dirty="0">
              <a:latin typeface="+mj-lt"/>
              <a:cs typeface="Times New Roman" pitchFamily="18" charset="0"/>
            </a:endParaRPr>
          </a:p>
        </p:txBody>
      </p:sp>
      <p:sp>
        <p:nvSpPr>
          <p:cNvPr id="46" name="テキスト ボックス 45"/>
          <p:cNvSpPr txBox="1"/>
          <p:nvPr/>
        </p:nvSpPr>
        <p:spPr>
          <a:xfrm>
            <a:off x="1835696" y="2031231"/>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0.4</a:t>
            </a:r>
            <a:endParaRPr kumimoji="1" lang="ja-JP" altLang="en-US" sz="2400" dirty="0">
              <a:latin typeface="+mj-lt"/>
              <a:cs typeface="Times New Roman" pitchFamily="18" charset="0"/>
            </a:endParaRPr>
          </a:p>
        </p:txBody>
      </p:sp>
      <p:sp>
        <p:nvSpPr>
          <p:cNvPr id="47" name="テキスト ボックス 46"/>
          <p:cNvSpPr txBox="1"/>
          <p:nvPr/>
        </p:nvSpPr>
        <p:spPr>
          <a:xfrm>
            <a:off x="1835696" y="2607295"/>
            <a:ext cx="648072" cy="461665"/>
          </a:xfrm>
          <a:prstGeom prst="rect">
            <a:avLst/>
          </a:prstGeom>
          <a:noFill/>
        </p:spPr>
        <p:txBody>
          <a:bodyPr wrap="square" rtlCol="0">
            <a:spAutoFit/>
          </a:bodyPr>
          <a:lstStyle/>
          <a:p>
            <a:r>
              <a:rPr kumimoji="1" lang="en-US" altLang="ja-JP" sz="2400" dirty="0" smtClean="0">
                <a:latin typeface="+mj-lt"/>
                <a:cs typeface="Times New Roman" pitchFamily="18" charset="0"/>
              </a:rPr>
              <a:t>0.3</a:t>
            </a:r>
            <a:endParaRPr kumimoji="1" lang="ja-JP" altLang="en-US" sz="2400" dirty="0">
              <a:latin typeface="+mj-lt"/>
              <a:cs typeface="Times New Roman" pitchFamily="18" charset="0"/>
            </a:endParaRPr>
          </a:p>
        </p:txBody>
      </p:sp>
      <p:sp>
        <p:nvSpPr>
          <p:cNvPr id="48" name="テキスト ボックス 47"/>
          <p:cNvSpPr txBox="1"/>
          <p:nvPr/>
        </p:nvSpPr>
        <p:spPr>
          <a:xfrm>
            <a:off x="1835696" y="3831431"/>
            <a:ext cx="648072" cy="461665"/>
          </a:xfrm>
          <a:prstGeom prst="rect">
            <a:avLst/>
          </a:prstGeom>
          <a:noFill/>
        </p:spPr>
        <p:txBody>
          <a:bodyPr wrap="square" rtlCol="0">
            <a:spAutoFit/>
          </a:bodyPr>
          <a:lstStyle/>
          <a:p>
            <a:r>
              <a:rPr lang="en-US" altLang="ja-JP" sz="2400" dirty="0" smtClean="0">
                <a:latin typeface="+mj-lt"/>
                <a:cs typeface="Times New Roman" pitchFamily="18" charset="0"/>
              </a:rPr>
              <a:t>0.1</a:t>
            </a:r>
            <a:endParaRPr kumimoji="1" lang="ja-JP" altLang="en-US" sz="2400" dirty="0">
              <a:latin typeface="+mj-lt"/>
              <a:cs typeface="Times New Roman" pitchFamily="18" charset="0"/>
            </a:endParaRPr>
          </a:p>
        </p:txBody>
      </p:sp>
      <p:sp>
        <p:nvSpPr>
          <p:cNvPr id="49" name="テキスト ボックス 48"/>
          <p:cNvSpPr txBox="1"/>
          <p:nvPr/>
        </p:nvSpPr>
        <p:spPr>
          <a:xfrm>
            <a:off x="1835696" y="3255367"/>
            <a:ext cx="648072" cy="461665"/>
          </a:xfrm>
          <a:prstGeom prst="rect">
            <a:avLst/>
          </a:prstGeom>
          <a:noFill/>
        </p:spPr>
        <p:txBody>
          <a:bodyPr wrap="square" rtlCol="0">
            <a:spAutoFit/>
          </a:bodyPr>
          <a:lstStyle/>
          <a:p>
            <a:r>
              <a:rPr lang="en-US" altLang="ja-JP" sz="2400" dirty="0" smtClean="0">
                <a:latin typeface="+mj-lt"/>
                <a:cs typeface="Times New Roman" pitchFamily="18" charset="0"/>
              </a:rPr>
              <a:t>0.2</a:t>
            </a:r>
            <a:endParaRPr kumimoji="1" lang="ja-JP" altLang="en-US" sz="2400" dirty="0">
              <a:latin typeface="+mj-lt"/>
              <a:cs typeface="Times New Roman" pitchFamily="18" charset="0"/>
            </a:endParaRPr>
          </a:p>
        </p:txBody>
      </p:sp>
      <p:sp>
        <p:nvSpPr>
          <p:cNvPr id="50" name="テキスト ボックス 49"/>
          <p:cNvSpPr txBox="1"/>
          <p:nvPr/>
        </p:nvSpPr>
        <p:spPr>
          <a:xfrm>
            <a:off x="1835696" y="1433101"/>
            <a:ext cx="648072" cy="461665"/>
          </a:xfrm>
          <a:prstGeom prst="rect">
            <a:avLst/>
          </a:prstGeom>
          <a:noFill/>
        </p:spPr>
        <p:txBody>
          <a:bodyPr wrap="square" rtlCol="0">
            <a:spAutoFit/>
          </a:bodyPr>
          <a:lstStyle/>
          <a:p>
            <a:r>
              <a:rPr lang="en-US" altLang="ja-JP" sz="2400" dirty="0" smtClean="0">
                <a:latin typeface="+mj-lt"/>
                <a:cs typeface="Times New Roman" pitchFamily="18" charset="0"/>
              </a:rPr>
              <a:t>0.5</a:t>
            </a:r>
            <a:endParaRPr kumimoji="1" lang="ja-JP" altLang="en-US" sz="2400" dirty="0">
              <a:latin typeface="+mj-lt"/>
              <a:cs typeface="Times New Roman" pitchFamily="18" charset="0"/>
            </a:endParaRPr>
          </a:p>
        </p:txBody>
      </p:sp>
      <p:sp>
        <p:nvSpPr>
          <p:cNvPr id="51" name="テキスト ボックス 50"/>
          <p:cNvSpPr txBox="1"/>
          <p:nvPr/>
        </p:nvSpPr>
        <p:spPr>
          <a:xfrm>
            <a:off x="1835696" y="836712"/>
            <a:ext cx="648072" cy="461665"/>
          </a:xfrm>
          <a:prstGeom prst="rect">
            <a:avLst/>
          </a:prstGeom>
          <a:noFill/>
        </p:spPr>
        <p:txBody>
          <a:bodyPr wrap="square" rtlCol="0">
            <a:spAutoFit/>
          </a:bodyPr>
          <a:lstStyle/>
          <a:p>
            <a:r>
              <a:rPr lang="en-US" altLang="ja-JP" sz="2400" dirty="0" smtClean="0">
                <a:latin typeface="+mj-lt"/>
                <a:cs typeface="Times New Roman" pitchFamily="18" charset="0"/>
              </a:rPr>
              <a:t>0.6</a:t>
            </a:r>
            <a:endParaRPr kumimoji="1" lang="ja-JP" altLang="en-US" sz="2400" dirty="0">
              <a:latin typeface="+mj-lt"/>
              <a:cs typeface="Times New Roman" pitchFamily="18" charset="0"/>
            </a:endParaRPr>
          </a:p>
        </p:txBody>
      </p:sp>
      <p:sp>
        <p:nvSpPr>
          <p:cNvPr id="52" name="テキスト ボックス 51"/>
          <p:cNvSpPr txBox="1"/>
          <p:nvPr/>
        </p:nvSpPr>
        <p:spPr>
          <a:xfrm>
            <a:off x="1353706" y="1988840"/>
            <a:ext cx="553998" cy="1656184"/>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latin typeface="Times New Roman" pitchFamily="18" charset="0"/>
                <a:cs typeface="Times New Roman" pitchFamily="18" charset="0"/>
              </a:rPr>
              <a:t>R</a:t>
            </a:r>
            <a:r>
              <a:rPr lang="en-US" altLang="ja-JP" sz="2400" i="1" baseline="-25000" dirty="0" smtClean="0">
                <a:latin typeface="Times New Roman" pitchFamily="18" charset="0"/>
                <a:cs typeface="Times New Roman" pitchFamily="18" charset="0"/>
              </a:rPr>
              <a:t>L</a:t>
            </a:r>
            <a:r>
              <a:rPr lang="en-US" altLang="ja-JP" sz="2400" dirty="0" smtClean="0">
                <a:latin typeface="Times New Roman" pitchFamily="18" charset="0"/>
                <a:cs typeface="Times New Roman" pitchFamily="18" charset="0"/>
              </a:rPr>
              <a:t> </a:t>
            </a:r>
            <a:r>
              <a:rPr lang="en-US" altLang="ja-JP" sz="2400" dirty="0" smtClean="0">
                <a:latin typeface="+mj-lt"/>
                <a:cs typeface="Times New Roman" pitchFamily="18" charset="0"/>
              </a:rPr>
              <a:t>[km/km]</a:t>
            </a:r>
            <a:endParaRPr kumimoji="1" lang="ja-JP" altLang="en-US" sz="2400" dirty="0">
              <a:latin typeface="+mj-lt"/>
              <a:cs typeface="Times New Roman" pitchFamily="18" charset="0"/>
            </a:endParaRPr>
          </a:p>
        </p:txBody>
      </p:sp>
      <p:sp>
        <p:nvSpPr>
          <p:cNvPr id="29" name="テキスト ボックス 28"/>
          <p:cNvSpPr txBox="1"/>
          <p:nvPr/>
        </p:nvSpPr>
        <p:spPr>
          <a:xfrm>
            <a:off x="3850103" y="2624699"/>
            <a:ext cx="2478505" cy="461665"/>
          </a:xfrm>
          <a:prstGeom prst="rect">
            <a:avLst/>
          </a:prstGeom>
          <a:noFill/>
        </p:spPr>
        <p:txBody>
          <a:bodyPr wrap="square" rtlCol="0">
            <a:spAutoFit/>
          </a:bodyPr>
          <a:lstStyle/>
          <a:p>
            <a:pPr algn="ctr"/>
            <a:r>
              <a:rPr lang="en-US" altLang="ja-JP" sz="2400" dirty="0" err="1" smtClean="0">
                <a:latin typeface="+mj-lt"/>
                <a:ea typeface="MS UI Gothic" pitchFamily="50" charset="-128"/>
                <a:cs typeface="Times New Roman" pitchFamily="18" charset="0"/>
              </a:rPr>
              <a:t>Kasama</a:t>
            </a:r>
            <a:endParaRPr kumimoji="1" lang="ja-JP" altLang="en-US" sz="2400" dirty="0">
              <a:latin typeface="+mj-lt"/>
              <a:ea typeface="MS UI Gothic" pitchFamily="50" charset="-128"/>
              <a:cs typeface="Times New Roman" pitchFamily="18" charset="0"/>
            </a:endParaRPr>
          </a:p>
        </p:txBody>
      </p:sp>
      <p:cxnSp>
        <p:nvCxnSpPr>
          <p:cNvPr id="30" name="直線矢印コネクタ 29"/>
          <p:cNvCxnSpPr/>
          <p:nvPr/>
        </p:nvCxnSpPr>
        <p:spPr>
          <a:xfrm>
            <a:off x="5076056" y="3068960"/>
            <a:ext cx="72008" cy="115212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sp>
        <p:nvSpPr>
          <p:cNvPr id="31" name="テキスト ボックス 30"/>
          <p:cNvSpPr txBox="1"/>
          <p:nvPr/>
        </p:nvSpPr>
        <p:spPr>
          <a:xfrm>
            <a:off x="3851920" y="3068960"/>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Kamisu</a:t>
            </a:r>
            <a:endParaRPr kumimoji="1" lang="ja-JP" altLang="en-US" sz="2400" dirty="0">
              <a:latin typeface="+mj-lt"/>
              <a:ea typeface="MS UI Gothic" pitchFamily="50" charset="-128"/>
              <a:cs typeface="Times New Roman" pitchFamily="18" charset="0"/>
            </a:endParaRPr>
          </a:p>
        </p:txBody>
      </p:sp>
      <p:sp>
        <p:nvSpPr>
          <p:cNvPr id="32" name="テキスト ボックス 31"/>
          <p:cNvSpPr txBox="1"/>
          <p:nvPr/>
        </p:nvSpPr>
        <p:spPr>
          <a:xfrm>
            <a:off x="3563888" y="3429000"/>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Katori</a:t>
            </a:r>
            <a:endParaRPr kumimoji="1" lang="ja-JP" altLang="en-US" sz="2400" dirty="0">
              <a:latin typeface="+mj-lt"/>
              <a:ea typeface="MS UI Gothic" pitchFamily="50" charset="-128"/>
              <a:cs typeface="Times New Roman" pitchFamily="18" charset="0"/>
            </a:endParaRPr>
          </a:p>
        </p:txBody>
      </p:sp>
      <p:sp>
        <p:nvSpPr>
          <p:cNvPr id="33" name="テキスト ボックス 32"/>
          <p:cNvSpPr txBox="1"/>
          <p:nvPr/>
        </p:nvSpPr>
        <p:spPr>
          <a:xfrm>
            <a:off x="5364088" y="3501008"/>
            <a:ext cx="165618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Hitachinaka</a:t>
            </a:r>
            <a:endParaRPr kumimoji="1" lang="ja-JP" altLang="en-US" sz="2400" dirty="0">
              <a:latin typeface="+mj-lt"/>
              <a:ea typeface="MS UI Gothic" pitchFamily="50" charset="-128"/>
              <a:cs typeface="Times New Roman" pitchFamily="18" charset="0"/>
            </a:endParaRPr>
          </a:p>
        </p:txBody>
      </p:sp>
      <p:sp>
        <p:nvSpPr>
          <p:cNvPr id="34" name="テキスト ボックス 33"/>
          <p:cNvSpPr txBox="1"/>
          <p:nvPr/>
        </p:nvSpPr>
        <p:spPr>
          <a:xfrm>
            <a:off x="6804248" y="3831431"/>
            <a:ext cx="165618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Hokota</a:t>
            </a:r>
            <a:endParaRPr kumimoji="1" lang="ja-JP" altLang="en-US" sz="2400" dirty="0">
              <a:latin typeface="+mj-lt"/>
              <a:ea typeface="MS UI Gothic" pitchFamily="50" charset="-128"/>
              <a:cs typeface="Times New Roman" pitchFamily="18" charset="0"/>
            </a:endParaRPr>
          </a:p>
        </p:txBody>
      </p:sp>
      <p:sp>
        <p:nvSpPr>
          <p:cNvPr id="35" name="テキスト ボックス 34"/>
          <p:cNvSpPr txBox="1"/>
          <p:nvPr/>
        </p:nvSpPr>
        <p:spPr>
          <a:xfrm>
            <a:off x="2267744" y="3717032"/>
            <a:ext cx="1872208"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Chuo, Chiba</a:t>
            </a:r>
            <a:endParaRPr kumimoji="1" lang="ja-JP" altLang="en-US" sz="2400" dirty="0">
              <a:latin typeface="+mj-lt"/>
              <a:ea typeface="MS UI Gothic" pitchFamily="50" charset="-128"/>
              <a:cs typeface="Times New Roman" pitchFamily="18" charset="0"/>
            </a:endParaRPr>
          </a:p>
        </p:txBody>
      </p:sp>
      <p:cxnSp>
        <p:nvCxnSpPr>
          <p:cNvPr id="41" name="直線矢印コネクタ 40"/>
          <p:cNvCxnSpPr/>
          <p:nvPr/>
        </p:nvCxnSpPr>
        <p:spPr>
          <a:xfrm>
            <a:off x="3635896" y="4077072"/>
            <a:ext cx="360040" cy="43204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60" name="直線矢印コネクタ 59"/>
          <p:cNvCxnSpPr/>
          <p:nvPr/>
        </p:nvCxnSpPr>
        <p:spPr>
          <a:xfrm flipH="1">
            <a:off x="6372200" y="4077072"/>
            <a:ext cx="792088" cy="360040"/>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sp>
        <p:nvSpPr>
          <p:cNvPr id="61" name="テキスト ボックス 60"/>
          <p:cNvSpPr txBox="1"/>
          <p:nvPr/>
        </p:nvSpPr>
        <p:spPr>
          <a:xfrm>
            <a:off x="5076056" y="3068960"/>
            <a:ext cx="1296144" cy="461665"/>
          </a:xfrm>
          <a:prstGeom prst="rect">
            <a:avLst/>
          </a:prstGeom>
          <a:noFill/>
        </p:spPr>
        <p:txBody>
          <a:bodyPr wrap="square" rtlCol="0">
            <a:spAutoFit/>
          </a:bodyPr>
          <a:lstStyle/>
          <a:p>
            <a:pPr algn="ctr"/>
            <a:r>
              <a:rPr lang="en-US" altLang="ja-JP" sz="2400" dirty="0" smtClean="0">
                <a:latin typeface="+mj-lt"/>
                <a:ea typeface="MS UI Gothic" pitchFamily="50" charset="-128"/>
                <a:cs typeface="Times New Roman" pitchFamily="18" charset="0"/>
              </a:rPr>
              <a:t>Inashiki</a:t>
            </a:r>
            <a:endParaRPr kumimoji="1" lang="ja-JP" altLang="en-US" sz="2400" dirty="0">
              <a:latin typeface="+mj-lt"/>
              <a:ea typeface="MS UI Gothic" pitchFamily="50" charset="-128"/>
              <a:cs typeface="Times New Roman" pitchFamily="18" charset="0"/>
            </a:endParaRPr>
          </a:p>
        </p:txBody>
      </p:sp>
      <p:cxnSp>
        <p:nvCxnSpPr>
          <p:cNvPr id="62" name="直線矢印コネクタ 61"/>
          <p:cNvCxnSpPr/>
          <p:nvPr/>
        </p:nvCxnSpPr>
        <p:spPr>
          <a:xfrm>
            <a:off x="5436096" y="3429000"/>
            <a:ext cx="0" cy="936104"/>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65" name="直線矢印コネクタ 64"/>
          <p:cNvCxnSpPr/>
          <p:nvPr/>
        </p:nvCxnSpPr>
        <p:spPr>
          <a:xfrm>
            <a:off x="4427984" y="3789040"/>
            <a:ext cx="72008" cy="360040"/>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68" name="直線矢印コネクタ 67"/>
          <p:cNvCxnSpPr/>
          <p:nvPr/>
        </p:nvCxnSpPr>
        <p:spPr>
          <a:xfrm>
            <a:off x="4644008" y="3429000"/>
            <a:ext cx="216024" cy="792088"/>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cxnSp>
        <p:nvCxnSpPr>
          <p:cNvPr id="73" name="直線矢印コネクタ 72"/>
          <p:cNvCxnSpPr/>
          <p:nvPr/>
        </p:nvCxnSpPr>
        <p:spPr>
          <a:xfrm>
            <a:off x="6012160" y="3861048"/>
            <a:ext cx="144016" cy="648072"/>
          </a:xfrm>
          <a:prstGeom prst="straightConnector1">
            <a:avLst/>
          </a:prstGeom>
          <a:ln w="9525">
            <a:tailEnd type="arrow"/>
          </a:ln>
          <a:effectLst/>
        </p:spPr>
        <p:style>
          <a:lnRef idx="2">
            <a:schemeClr val="dk1"/>
          </a:lnRef>
          <a:fillRef idx="0">
            <a:schemeClr val="dk1"/>
          </a:fillRef>
          <a:effectRef idx="1">
            <a:schemeClr val="dk1"/>
          </a:effectRef>
          <a:fontRef idx="minor">
            <a:schemeClr val="tx1"/>
          </a:fontRef>
        </p:style>
      </p:cxnSp>
      <p:pic>
        <p:nvPicPr>
          <p:cNvPr id="80"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12234" y="5407662"/>
            <a:ext cx="109570" cy="109570"/>
          </a:xfrm>
          <a:prstGeom prst="rect">
            <a:avLst/>
          </a:prstGeom>
          <a:noFill/>
        </p:spPr>
      </p:pic>
      <p:pic>
        <p:nvPicPr>
          <p:cNvPr id="42"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07504" y="6165304"/>
            <a:ext cx="109570" cy="109570"/>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グラフ 84"/>
          <p:cNvGraphicFramePr/>
          <p:nvPr/>
        </p:nvGraphicFramePr>
        <p:xfrm>
          <a:off x="5238750" y="1057438"/>
          <a:ext cx="3791979" cy="370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prstClr val="white"/>
              </a:solidFill>
            </a:endParaRPr>
          </a:p>
        </p:txBody>
      </p:sp>
      <p:sp>
        <p:nvSpPr>
          <p:cNvPr id="24" name="正方形/長方形 23"/>
          <p:cNvSpPr/>
          <p:nvPr/>
        </p:nvSpPr>
        <p:spPr>
          <a:xfrm>
            <a:off x="251520" y="5254168"/>
            <a:ext cx="8892480" cy="477054"/>
          </a:xfrm>
          <a:prstGeom prst="rect">
            <a:avLst/>
          </a:prstGeom>
        </p:spPr>
        <p:txBody>
          <a:bodyPr wrap="square">
            <a:spAutoFit/>
          </a:bodyPr>
          <a:lstStyle/>
          <a:p>
            <a:pPr>
              <a:lnSpc>
                <a:spcPts val="3000"/>
              </a:lnSpc>
            </a:pPr>
            <a:endParaRPr lang="ja-JP" altLang="en-US" sz="2800" dirty="0" smtClean="0">
              <a:solidFill>
                <a:prstClr val="black"/>
              </a:solidFill>
            </a:endParaRPr>
          </a:p>
        </p:txBody>
      </p:sp>
      <p:sp>
        <p:nvSpPr>
          <p:cNvPr id="44" name="タイトル 1"/>
          <p:cNvSpPr txBox="1">
            <a:spLocks/>
          </p:cNvSpPr>
          <p:nvPr/>
        </p:nvSpPr>
        <p:spPr>
          <a:xfrm>
            <a:off x="323528" y="53752"/>
            <a:ext cx="8496944" cy="1143000"/>
          </a:xfrm>
          <a:prstGeom prst="rect">
            <a:avLst/>
          </a:prstGeom>
        </p:spPr>
        <p:txBody>
          <a:bodyPr>
            <a:noAutofit/>
          </a:bodyPr>
          <a:lstStyle/>
          <a:p>
            <a:pPr>
              <a:lnSpc>
                <a:spcPts val="3200"/>
              </a:lnSpc>
              <a:spcBef>
                <a:spcPct val="0"/>
              </a:spcBef>
              <a:defRPr/>
            </a:pPr>
            <a:r>
              <a:rPr lang="en-US" altLang="ja-JP" sz="3200" dirty="0" smtClean="0">
                <a:solidFill>
                  <a:prstClr val="black"/>
                </a:solidFill>
              </a:rPr>
              <a:t>Relation of restoration periods for water supply systems and </a:t>
            </a:r>
            <a:r>
              <a:rPr lang="en-US" altLang="ja-JP" sz="3200" i="1" dirty="0" smtClean="0">
                <a:solidFill>
                  <a:prstClr val="black"/>
                </a:solidFill>
                <a:latin typeface="Times New Roman" pitchFamily="18" charset="0"/>
                <a:cs typeface="Times New Roman" pitchFamily="18" charset="0"/>
              </a:rPr>
              <a:t>IJ</a:t>
            </a:r>
            <a:r>
              <a:rPr lang="en-US" altLang="ja-JP" sz="3200" i="1" baseline="-25000" dirty="0" smtClean="0">
                <a:solidFill>
                  <a:prstClr val="black"/>
                </a:solidFill>
                <a:latin typeface="Times New Roman" pitchFamily="18" charset="0"/>
                <a:cs typeface="Times New Roman" pitchFamily="18" charset="0"/>
              </a:rPr>
              <a:t>m</a:t>
            </a:r>
            <a:r>
              <a:rPr lang="en-US" altLang="ja-JP" sz="3200" dirty="0" smtClean="0">
                <a:solidFill>
                  <a:prstClr val="black"/>
                </a:solidFill>
                <a:latin typeface="Times New Roman" pitchFamily="18" charset="0"/>
                <a:cs typeface="Times New Roman" pitchFamily="18" charset="0"/>
              </a:rPr>
              <a:t> </a:t>
            </a:r>
            <a:endParaRPr lang="ja-JP" altLang="en-US" sz="3200" dirty="0">
              <a:solidFill>
                <a:prstClr val="black"/>
              </a:solidFill>
            </a:endParaRPr>
          </a:p>
        </p:txBody>
      </p:sp>
      <p:graphicFrame>
        <p:nvGraphicFramePr>
          <p:cNvPr id="46" name="グラフ 45"/>
          <p:cNvGraphicFramePr/>
          <p:nvPr/>
        </p:nvGraphicFramePr>
        <p:xfrm>
          <a:off x="755576" y="1052736"/>
          <a:ext cx="3816424" cy="3708000"/>
        </p:xfrm>
        <a:graphic>
          <a:graphicData uri="http://schemas.openxmlformats.org/drawingml/2006/chart">
            <c:chart xmlns:c="http://schemas.openxmlformats.org/drawingml/2006/chart" xmlns:r="http://schemas.openxmlformats.org/officeDocument/2006/relationships" r:id="rId3"/>
          </a:graphicData>
        </a:graphic>
      </p:graphicFrame>
      <p:sp>
        <p:nvSpPr>
          <p:cNvPr id="47" name="テキスト ボックス 46"/>
          <p:cNvSpPr txBox="1"/>
          <p:nvPr/>
        </p:nvSpPr>
        <p:spPr>
          <a:xfrm>
            <a:off x="323528"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48" name="テキスト ボックス 47"/>
          <p:cNvSpPr txBox="1"/>
          <p:nvPr/>
        </p:nvSpPr>
        <p:spPr>
          <a:xfrm>
            <a:off x="323528"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40</a:t>
            </a:r>
            <a:endParaRPr lang="ja-JP" altLang="en-US" sz="2400" dirty="0">
              <a:solidFill>
                <a:prstClr val="black"/>
              </a:solidFill>
              <a:cs typeface="Times New Roman" pitchFamily="18" charset="0"/>
            </a:endParaRPr>
          </a:p>
        </p:txBody>
      </p:sp>
      <p:sp>
        <p:nvSpPr>
          <p:cNvPr id="49" name="テキスト ボックス 48"/>
          <p:cNvSpPr txBox="1"/>
          <p:nvPr/>
        </p:nvSpPr>
        <p:spPr>
          <a:xfrm>
            <a:off x="323528"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30</a:t>
            </a:r>
            <a:endParaRPr lang="ja-JP" altLang="en-US" sz="2400" dirty="0">
              <a:solidFill>
                <a:prstClr val="black"/>
              </a:solidFill>
              <a:cs typeface="Times New Roman" pitchFamily="18" charset="0"/>
            </a:endParaRPr>
          </a:p>
        </p:txBody>
      </p:sp>
      <p:sp>
        <p:nvSpPr>
          <p:cNvPr id="50" name="テキスト ボックス 49"/>
          <p:cNvSpPr txBox="1"/>
          <p:nvPr/>
        </p:nvSpPr>
        <p:spPr>
          <a:xfrm>
            <a:off x="323528"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10</a:t>
            </a:r>
            <a:endParaRPr lang="ja-JP" altLang="en-US" sz="2400" dirty="0">
              <a:solidFill>
                <a:prstClr val="black"/>
              </a:solidFill>
              <a:cs typeface="Times New Roman" pitchFamily="18" charset="0"/>
            </a:endParaRPr>
          </a:p>
        </p:txBody>
      </p:sp>
      <p:sp>
        <p:nvSpPr>
          <p:cNvPr id="51" name="テキスト ボックス 50"/>
          <p:cNvSpPr txBox="1"/>
          <p:nvPr/>
        </p:nvSpPr>
        <p:spPr>
          <a:xfrm>
            <a:off x="323528"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20</a:t>
            </a:r>
            <a:endParaRPr lang="ja-JP" altLang="en-US" sz="2400" dirty="0">
              <a:solidFill>
                <a:prstClr val="black"/>
              </a:solidFill>
              <a:cs typeface="Times New Roman" pitchFamily="18" charset="0"/>
            </a:endParaRPr>
          </a:p>
        </p:txBody>
      </p:sp>
      <p:sp>
        <p:nvSpPr>
          <p:cNvPr id="52" name="テキスト ボックス 51"/>
          <p:cNvSpPr txBox="1"/>
          <p:nvPr/>
        </p:nvSpPr>
        <p:spPr>
          <a:xfrm>
            <a:off x="323528"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53" name="テキスト ボックス 52"/>
          <p:cNvSpPr txBox="1"/>
          <p:nvPr/>
        </p:nvSpPr>
        <p:spPr>
          <a:xfrm>
            <a:off x="323528"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54" name="テキスト ボックス 53"/>
          <p:cNvSpPr txBox="1"/>
          <p:nvPr/>
        </p:nvSpPr>
        <p:spPr>
          <a:xfrm>
            <a:off x="-86454" y="1628800"/>
            <a:ext cx="553998" cy="2520280"/>
          </a:xfrm>
          <a:prstGeom prst="rect">
            <a:avLst/>
          </a:prstGeom>
          <a:noFill/>
          <a:scene3d>
            <a:camera prst="orthographicFront">
              <a:rot lat="0" lon="0" rev="0"/>
            </a:camera>
            <a:lightRig rig="threePt" dir="t"/>
          </a:scene3d>
        </p:spPr>
        <p:txBody>
          <a:bodyPr vert="vert270" wrap="square" rtlCol="0">
            <a:spAutoFit/>
          </a:bodyPr>
          <a:lstStyle/>
          <a:p>
            <a:r>
              <a:rPr lang="en-US" altLang="ja-JP" sz="2400" dirty="0" smtClean="0">
                <a:solidFill>
                  <a:prstClr val="black"/>
                </a:solidFill>
                <a:cs typeface="Times New Roman" pitchFamily="18" charset="0"/>
              </a:rPr>
              <a:t>Restoration periods</a:t>
            </a:r>
            <a:endParaRPr lang="ja-JP" altLang="en-US" sz="2400" dirty="0">
              <a:solidFill>
                <a:prstClr val="black"/>
              </a:solidFill>
              <a:cs typeface="Times New Roman" pitchFamily="18" charset="0"/>
            </a:endParaRPr>
          </a:p>
        </p:txBody>
      </p:sp>
      <p:sp>
        <p:nvSpPr>
          <p:cNvPr id="55" name="正方形/長方形 54"/>
          <p:cNvSpPr/>
          <p:nvPr/>
        </p:nvSpPr>
        <p:spPr>
          <a:xfrm>
            <a:off x="251520" y="5229200"/>
            <a:ext cx="8892480" cy="1631216"/>
          </a:xfrm>
          <a:prstGeom prst="rect">
            <a:avLst/>
          </a:prstGeom>
        </p:spPr>
        <p:txBody>
          <a:bodyPr wrap="square">
            <a:spAutoFit/>
          </a:bodyPr>
          <a:lstStyle/>
          <a:p>
            <a:pPr>
              <a:lnSpc>
                <a:spcPts val="3000"/>
              </a:lnSpc>
            </a:pPr>
            <a:r>
              <a:rPr lang="en-US" altLang="ja-JP" sz="2800" dirty="0" smtClean="0">
                <a:solidFill>
                  <a:prstClr val="black"/>
                </a:solidFill>
              </a:rPr>
              <a:t>Kamisu: Longest 57 days due to larger </a:t>
            </a:r>
            <a:r>
              <a:rPr lang="en-US" altLang="ja-JP" sz="2800" i="1" dirty="0" smtClean="0">
                <a:solidFill>
                  <a:prstClr val="black"/>
                </a:solidFill>
                <a:latin typeface="Times New Roman" pitchFamily="18" charset="0"/>
                <a:cs typeface="Times New Roman" pitchFamily="18" charset="0"/>
              </a:rPr>
              <a:t>R</a:t>
            </a:r>
            <a:r>
              <a:rPr lang="en-US" altLang="ja-JP" sz="2800" i="1" baseline="-25000" dirty="0" smtClean="0">
                <a:solidFill>
                  <a:prstClr val="black"/>
                </a:solidFill>
                <a:latin typeface="Times New Roman" pitchFamily="18" charset="0"/>
                <a:cs typeface="Times New Roman" pitchFamily="18" charset="0"/>
              </a:rPr>
              <a:t>N </a:t>
            </a:r>
          </a:p>
          <a:p>
            <a:pPr>
              <a:lnSpc>
                <a:spcPts val="3000"/>
              </a:lnSpc>
            </a:pPr>
            <a:r>
              <a:rPr lang="en-US" altLang="ja-JP" sz="2800" dirty="0" smtClean="0">
                <a:solidFill>
                  <a:prstClr val="black"/>
                </a:solidFill>
              </a:rPr>
              <a:t>Kashima and Urayasu: 26 days to 34 days due to largest </a:t>
            </a:r>
            <a:r>
              <a:rPr lang="en-US" altLang="ja-JP" sz="2800" i="1" dirty="0" smtClean="0">
                <a:solidFill>
                  <a:prstClr val="black"/>
                </a:solidFill>
                <a:latin typeface="Times New Roman" pitchFamily="18" charset="0"/>
                <a:cs typeface="Times New Roman" pitchFamily="18" charset="0"/>
              </a:rPr>
              <a:t>R</a:t>
            </a:r>
            <a:r>
              <a:rPr lang="en-US" altLang="ja-JP" sz="2800" i="1" baseline="-25000" dirty="0" smtClean="0">
                <a:solidFill>
                  <a:prstClr val="black"/>
                </a:solidFill>
                <a:latin typeface="Times New Roman" pitchFamily="18" charset="0"/>
                <a:cs typeface="Times New Roman" pitchFamily="18" charset="0"/>
              </a:rPr>
              <a:t>N</a:t>
            </a:r>
            <a:r>
              <a:rPr lang="en-US" altLang="ja-JP" sz="2800" dirty="0" smtClean="0">
                <a:solidFill>
                  <a:prstClr val="black"/>
                </a:solidFill>
              </a:rPr>
              <a:t> </a:t>
            </a:r>
          </a:p>
          <a:p>
            <a:pPr>
              <a:lnSpc>
                <a:spcPts val="3000"/>
              </a:lnSpc>
            </a:pPr>
            <a:r>
              <a:rPr lang="en-US" altLang="ja-JP" sz="2800" dirty="0" smtClean="0">
                <a:solidFill>
                  <a:prstClr val="black"/>
                </a:solidFill>
              </a:rPr>
              <a:t>Inashiki: 23 days due to larger </a:t>
            </a:r>
            <a:r>
              <a:rPr lang="en-US" altLang="ja-JP" sz="2800" i="1" dirty="0" smtClean="0">
                <a:solidFill>
                  <a:prstClr val="black"/>
                </a:solidFill>
                <a:latin typeface="Times New Roman" pitchFamily="18" charset="0"/>
                <a:cs typeface="Times New Roman" pitchFamily="18" charset="0"/>
              </a:rPr>
              <a:t>R</a:t>
            </a:r>
            <a:r>
              <a:rPr lang="en-US" altLang="ja-JP" sz="2800" i="1" baseline="-25000" dirty="0" smtClean="0">
                <a:solidFill>
                  <a:prstClr val="black"/>
                </a:solidFill>
                <a:latin typeface="Times New Roman" pitchFamily="18" charset="0"/>
                <a:cs typeface="Times New Roman" pitchFamily="18" charset="0"/>
              </a:rPr>
              <a:t>N </a:t>
            </a:r>
            <a:endParaRPr lang="en-US" altLang="ja-JP" sz="2800" dirty="0" smtClean="0">
              <a:solidFill>
                <a:prstClr val="black"/>
              </a:solidFill>
              <a:cs typeface="Times New Roman" pitchFamily="18" charset="0"/>
            </a:endParaRPr>
          </a:p>
          <a:p>
            <a:pPr>
              <a:lnSpc>
                <a:spcPts val="3000"/>
              </a:lnSpc>
            </a:pPr>
            <a:r>
              <a:rPr lang="en-US" altLang="ja-JP" sz="2800" dirty="0" smtClean="0">
                <a:solidFill>
                  <a:prstClr val="black"/>
                </a:solidFill>
                <a:cs typeface="Times New Roman" pitchFamily="18" charset="0"/>
              </a:rPr>
              <a:t>Katori: 37days due to </a:t>
            </a:r>
            <a:r>
              <a:rPr lang="en-US" altLang="ja-JP" sz="2800" dirty="0" smtClean="0">
                <a:solidFill>
                  <a:prstClr val="black"/>
                </a:solidFill>
              </a:rPr>
              <a:t>largest </a:t>
            </a:r>
            <a:r>
              <a:rPr lang="ja-JP" altLang="en-US" sz="2800" dirty="0" smtClean="0">
                <a:solidFill>
                  <a:prstClr val="black"/>
                </a:solidFill>
              </a:rPr>
              <a:t> </a:t>
            </a:r>
            <a:r>
              <a:rPr lang="en-US" altLang="ja-JP" sz="2800" i="1" dirty="0" smtClean="0">
                <a:solidFill>
                  <a:prstClr val="black"/>
                </a:solidFill>
                <a:latin typeface="Times New Roman" pitchFamily="18" charset="0"/>
                <a:cs typeface="Times New Roman" pitchFamily="18" charset="0"/>
              </a:rPr>
              <a:t>R</a:t>
            </a:r>
            <a:r>
              <a:rPr lang="en-US" altLang="ja-JP" sz="2800" i="1" baseline="-25000" dirty="0" smtClean="0">
                <a:solidFill>
                  <a:prstClr val="black"/>
                </a:solidFill>
                <a:latin typeface="Times New Roman" pitchFamily="18" charset="0"/>
                <a:cs typeface="Times New Roman" pitchFamily="18" charset="0"/>
              </a:rPr>
              <a:t>L</a:t>
            </a:r>
            <a:r>
              <a:rPr lang="en-US" altLang="ja-JP" sz="2800" dirty="0" smtClean="0">
                <a:solidFill>
                  <a:prstClr val="black"/>
                </a:solidFill>
              </a:rPr>
              <a:t> </a:t>
            </a:r>
            <a:endParaRPr lang="en-US" altLang="ja-JP" sz="2800" dirty="0" smtClean="0">
              <a:solidFill>
                <a:prstClr val="black"/>
              </a:solidFill>
              <a:latin typeface="Times New Roman" pitchFamily="18" charset="0"/>
              <a:cs typeface="Times New Roman" pitchFamily="18" charset="0"/>
            </a:endParaRPr>
          </a:p>
        </p:txBody>
      </p:sp>
      <p:sp>
        <p:nvSpPr>
          <p:cNvPr id="81" name="テキスト ボックス 80"/>
          <p:cNvSpPr txBox="1"/>
          <p:nvPr/>
        </p:nvSpPr>
        <p:spPr>
          <a:xfrm>
            <a:off x="467544" y="4653136"/>
            <a:ext cx="720080"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4.5</a:t>
            </a:r>
            <a:endParaRPr lang="ja-JP" altLang="en-US" sz="2400" dirty="0">
              <a:solidFill>
                <a:prstClr val="black"/>
              </a:solidFill>
              <a:cs typeface="Times New Roman" pitchFamily="18" charset="0"/>
            </a:endParaRPr>
          </a:p>
        </p:txBody>
      </p:sp>
      <p:sp>
        <p:nvSpPr>
          <p:cNvPr id="82" name="テキスト ボックス 81"/>
          <p:cNvSpPr txBox="1"/>
          <p:nvPr/>
        </p:nvSpPr>
        <p:spPr>
          <a:xfrm>
            <a:off x="1641738"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83" name="テキスト ボックス 82"/>
          <p:cNvSpPr txBox="1"/>
          <p:nvPr/>
        </p:nvSpPr>
        <p:spPr>
          <a:xfrm>
            <a:off x="291581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5.5</a:t>
            </a:r>
            <a:endParaRPr lang="ja-JP" altLang="en-US" sz="2400" dirty="0">
              <a:solidFill>
                <a:prstClr val="black"/>
              </a:solidFill>
              <a:cs typeface="Times New Roman" pitchFamily="18" charset="0"/>
            </a:endParaRPr>
          </a:p>
        </p:txBody>
      </p:sp>
      <p:sp>
        <p:nvSpPr>
          <p:cNvPr id="84" name="テキスト ボックス 83"/>
          <p:cNvSpPr txBox="1"/>
          <p:nvPr/>
        </p:nvSpPr>
        <p:spPr>
          <a:xfrm>
            <a:off x="4067944"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86" name="テキスト ボックス 85"/>
          <p:cNvSpPr txBox="1"/>
          <p:nvPr/>
        </p:nvSpPr>
        <p:spPr>
          <a:xfrm>
            <a:off x="2279721"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solidFill>
                  <a:prstClr val="black"/>
                </a:solidFill>
                <a:latin typeface="Times New Roman" pitchFamily="18" charset="0"/>
                <a:cs typeface="Times New Roman" pitchFamily="18" charset="0"/>
              </a:rPr>
              <a:t>IJ</a:t>
            </a:r>
            <a:r>
              <a:rPr lang="en-US" altLang="ja-JP" sz="2400" i="1" baseline="-25000" dirty="0" smtClean="0">
                <a:solidFill>
                  <a:prstClr val="black"/>
                </a:solidFill>
                <a:latin typeface="Times New Roman" pitchFamily="18" charset="0"/>
                <a:cs typeface="Times New Roman" pitchFamily="18" charset="0"/>
              </a:rPr>
              <a:t>m</a:t>
            </a:r>
            <a:endParaRPr lang="ja-JP" altLang="en-US" sz="2400" baseline="-25000" dirty="0">
              <a:solidFill>
                <a:prstClr val="black"/>
              </a:solidFill>
              <a:latin typeface="Times New Roman" pitchFamily="18" charset="0"/>
              <a:cs typeface="Times New Roman" pitchFamily="18" charset="0"/>
            </a:endParaRPr>
          </a:p>
        </p:txBody>
      </p:sp>
      <p:pic>
        <p:nvPicPr>
          <p:cNvPr id="92"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12234" y="5407662"/>
            <a:ext cx="109570" cy="109570"/>
          </a:xfrm>
          <a:prstGeom prst="rect">
            <a:avLst/>
          </a:prstGeom>
          <a:noFill/>
        </p:spPr>
      </p:pic>
      <p:pic>
        <p:nvPicPr>
          <p:cNvPr id="93"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07504" y="5767702"/>
            <a:ext cx="109570" cy="109570"/>
          </a:xfrm>
          <a:prstGeom prst="rect">
            <a:avLst/>
          </a:prstGeom>
          <a:noFill/>
        </p:spPr>
      </p:pic>
      <p:sp>
        <p:nvSpPr>
          <p:cNvPr id="96" name="テキスト ボックス 95"/>
          <p:cNvSpPr txBox="1"/>
          <p:nvPr/>
        </p:nvSpPr>
        <p:spPr>
          <a:xfrm>
            <a:off x="7363881" y="2835488"/>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Urayasu</a:t>
            </a:r>
            <a:endParaRPr lang="ja-JP" altLang="en-US" sz="2400" dirty="0">
              <a:solidFill>
                <a:prstClr val="black"/>
              </a:solidFill>
              <a:ea typeface="MS UI Gothic" pitchFamily="50" charset="-128"/>
              <a:cs typeface="Times New Roman" pitchFamily="18" charset="0"/>
            </a:endParaRPr>
          </a:p>
        </p:txBody>
      </p:sp>
      <p:sp>
        <p:nvSpPr>
          <p:cNvPr id="97" name="テキスト ボックス 96"/>
          <p:cNvSpPr txBox="1"/>
          <p:nvPr/>
        </p:nvSpPr>
        <p:spPr>
          <a:xfrm>
            <a:off x="7314114" y="2384675"/>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Kashima</a:t>
            </a:r>
            <a:endParaRPr lang="ja-JP" altLang="en-US" sz="2400" dirty="0">
              <a:solidFill>
                <a:prstClr val="black"/>
              </a:solidFill>
              <a:ea typeface="MS UI Gothic" pitchFamily="50" charset="-128"/>
              <a:cs typeface="Times New Roman" pitchFamily="18" charset="0"/>
            </a:endParaRPr>
          </a:p>
        </p:txBody>
      </p:sp>
      <p:sp>
        <p:nvSpPr>
          <p:cNvPr id="98" name="テキスト ボックス 97"/>
          <p:cNvSpPr txBox="1"/>
          <p:nvPr/>
        </p:nvSpPr>
        <p:spPr>
          <a:xfrm>
            <a:off x="6228742" y="3043038"/>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Inashiki</a:t>
            </a:r>
            <a:endParaRPr lang="ja-JP" altLang="en-US" sz="2400" dirty="0">
              <a:solidFill>
                <a:prstClr val="black"/>
              </a:solidFill>
              <a:ea typeface="MS UI Gothic" pitchFamily="50" charset="-128"/>
              <a:cs typeface="Times New Roman" pitchFamily="18" charset="0"/>
            </a:endParaRPr>
          </a:p>
        </p:txBody>
      </p:sp>
      <p:sp>
        <p:nvSpPr>
          <p:cNvPr id="99" name="テキスト ボックス 98"/>
          <p:cNvSpPr txBox="1"/>
          <p:nvPr/>
        </p:nvSpPr>
        <p:spPr>
          <a:xfrm>
            <a:off x="6022670" y="995538"/>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Kamisu</a:t>
            </a:r>
            <a:endParaRPr lang="ja-JP" altLang="en-US" sz="2400" dirty="0">
              <a:solidFill>
                <a:prstClr val="black"/>
              </a:solidFill>
              <a:ea typeface="MS UI Gothic" pitchFamily="50" charset="-128"/>
              <a:cs typeface="Times New Roman" pitchFamily="18" charset="0"/>
            </a:endParaRPr>
          </a:p>
        </p:txBody>
      </p:sp>
      <p:sp>
        <p:nvSpPr>
          <p:cNvPr id="100" name="テキスト ボックス 99"/>
          <p:cNvSpPr txBox="1"/>
          <p:nvPr/>
        </p:nvSpPr>
        <p:spPr>
          <a:xfrm>
            <a:off x="1043608" y="2852936"/>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Urayasu</a:t>
            </a:r>
            <a:endParaRPr lang="ja-JP" altLang="en-US" sz="2400" dirty="0">
              <a:solidFill>
                <a:prstClr val="black"/>
              </a:solidFill>
              <a:ea typeface="MS UI Gothic" pitchFamily="50" charset="-128"/>
              <a:cs typeface="Times New Roman" pitchFamily="18" charset="0"/>
            </a:endParaRPr>
          </a:p>
        </p:txBody>
      </p:sp>
      <p:sp>
        <p:nvSpPr>
          <p:cNvPr id="101" name="テキスト ボックス 100"/>
          <p:cNvSpPr txBox="1"/>
          <p:nvPr/>
        </p:nvSpPr>
        <p:spPr>
          <a:xfrm>
            <a:off x="2699792" y="2348880"/>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Kashima</a:t>
            </a:r>
            <a:endParaRPr lang="ja-JP" altLang="en-US" sz="2400" dirty="0">
              <a:solidFill>
                <a:prstClr val="black"/>
              </a:solidFill>
              <a:ea typeface="MS UI Gothic" pitchFamily="50" charset="-128"/>
              <a:cs typeface="Times New Roman" pitchFamily="18" charset="0"/>
            </a:endParaRPr>
          </a:p>
        </p:txBody>
      </p:sp>
      <p:sp>
        <p:nvSpPr>
          <p:cNvPr id="102" name="テキスト ボックス 101"/>
          <p:cNvSpPr txBox="1"/>
          <p:nvPr/>
        </p:nvSpPr>
        <p:spPr>
          <a:xfrm>
            <a:off x="3203848" y="3039343"/>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Inashiki</a:t>
            </a:r>
            <a:endParaRPr lang="ja-JP" altLang="en-US" sz="2400" dirty="0">
              <a:solidFill>
                <a:prstClr val="black"/>
              </a:solidFill>
              <a:ea typeface="MS UI Gothic" pitchFamily="50" charset="-128"/>
              <a:cs typeface="Times New Roman" pitchFamily="18" charset="0"/>
            </a:endParaRPr>
          </a:p>
        </p:txBody>
      </p:sp>
      <p:sp>
        <p:nvSpPr>
          <p:cNvPr id="103" name="テキスト ボックス 102"/>
          <p:cNvSpPr txBox="1"/>
          <p:nvPr/>
        </p:nvSpPr>
        <p:spPr>
          <a:xfrm>
            <a:off x="1547664" y="1023119"/>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Kamisu</a:t>
            </a:r>
            <a:endParaRPr lang="ja-JP" altLang="en-US" sz="2400" dirty="0">
              <a:solidFill>
                <a:prstClr val="black"/>
              </a:solidFill>
              <a:ea typeface="MS UI Gothic" pitchFamily="50" charset="-128"/>
              <a:cs typeface="Times New Roman" pitchFamily="18" charset="0"/>
            </a:endParaRPr>
          </a:p>
        </p:txBody>
      </p:sp>
      <p:sp>
        <p:nvSpPr>
          <p:cNvPr id="104" name="テキスト ボックス 103"/>
          <p:cNvSpPr txBox="1"/>
          <p:nvPr/>
        </p:nvSpPr>
        <p:spPr>
          <a:xfrm>
            <a:off x="1331640" y="2204864"/>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Katori</a:t>
            </a:r>
            <a:endParaRPr lang="ja-JP" altLang="en-US" sz="2400" dirty="0">
              <a:solidFill>
                <a:prstClr val="black"/>
              </a:solidFill>
              <a:ea typeface="MS UI Gothic" pitchFamily="50" charset="-128"/>
              <a:cs typeface="Times New Roman" pitchFamily="18" charset="0"/>
            </a:endParaRPr>
          </a:p>
        </p:txBody>
      </p:sp>
      <p:sp>
        <p:nvSpPr>
          <p:cNvPr id="57" name="テキスト ボックス 56"/>
          <p:cNvSpPr txBox="1"/>
          <p:nvPr/>
        </p:nvSpPr>
        <p:spPr>
          <a:xfrm>
            <a:off x="4842430"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58" name="テキスト ボックス 57"/>
          <p:cNvSpPr txBox="1"/>
          <p:nvPr/>
        </p:nvSpPr>
        <p:spPr>
          <a:xfrm>
            <a:off x="4842430"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40</a:t>
            </a:r>
            <a:endParaRPr lang="ja-JP" altLang="en-US" sz="2400" dirty="0">
              <a:solidFill>
                <a:prstClr val="black"/>
              </a:solidFill>
              <a:cs typeface="Times New Roman" pitchFamily="18" charset="0"/>
            </a:endParaRPr>
          </a:p>
        </p:txBody>
      </p:sp>
      <p:sp>
        <p:nvSpPr>
          <p:cNvPr id="59" name="テキスト ボックス 58"/>
          <p:cNvSpPr txBox="1"/>
          <p:nvPr/>
        </p:nvSpPr>
        <p:spPr>
          <a:xfrm>
            <a:off x="4842430"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30</a:t>
            </a:r>
            <a:endParaRPr lang="ja-JP" altLang="en-US" sz="2400" dirty="0">
              <a:solidFill>
                <a:prstClr val="black"/>
              </a:solidFill>
              <a:cs typeface="Times New Roman" pitchFamily="18" charset="0"/>
            </a:endParaRPr>
          </a:p>
        </p:txBody>
      </p:sp>
      <p:sp>
        <p:nvSpPr>
          <p:cNvPr id="60" name="テキスト ボックス 59"/>
          <p:cNvSpPr txBox="1"/>
          <p:nvPr/>
        </p:nvSpPr>
        <p:spPr>
          <a:xfrm>
            <a:off x="4842430"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10</a:t>
            </a:r>
            <a:endParaRPr lang="ja-JP" altLang="en-US" sz="2400" dirty="0">
              <a:solidFill>
                <a:prstClr val="black"/>
              </a:solidFill>
              <a:cs typeface="Times New Roman" pitchFamily="18" charset="0"/>
            </a:endParaRPr>
          </a:p>
        </p:txBody>
      </p:sp>
      <p:sp>
        <p:nvSpPr>
          <p:cNvPr id="69" name="テキスト ボックス 68"/>
          <p:cNvSpPr txBox="1"/>
          <p:nvPr/>
        </p:nvSpPr>
        <p:spPr>
          <a:xfrm>
            <a:off x="4842430"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20</a:t>
            </a:r>
            <a:endParaRPr lang="ja-JP" altLang="en-US" sz="2400" dirty="0">
              <a:solidFill>
                <a:prstClr val="black"/>
              </a:solidFill>
              <a:cs typeface="Times New Roman" pitchFamily="18" charset="0"/>
            </a:endParaRPr>
          </a:p>
        </p:txBody>
      </p:sp>
      <p:sp>
        <p:nvSpPr>
          <p:cNvPr id="70" name="テキスト ボックス 69"/>
          <p:cNvSpPr txBox="1"/>
          <p:nvPr/>
        </p:nvSpPr>
        <p:spPr>
          <a:xfrm>
            <a:off x="4842430"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71" name="テキスト ボックス 70"/>
          <p:cNvSpPr txBox="1"/>
          <p:nvPr/>
        </p:nvSpPr>
        <p:spPr>
          <a:xfrm>
            <a:off x="4842430"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72" name="テキスト ボックス 71"/>
          <p:cNvSpPr txBox="1"/>
          <p:nvPr/>
        </p:nvSpPr>
        <p:spPr>
          <a:xfrm>
            <a:off x="4432448" y="1628800"/>
            <a:ext cx="553998" cy="2520280"/>
          </a:xfrm>
          <a:prstGeom prst="rect">
            <a:avLst/>
          </a:prstGeom>
          <a:noFill/>
          <a:scene3d>
            <a:camera prst="orthographicFront">
              <a:rot lat="0" lon="0" rev="0"/>
            </a:camera>
            <a:lightRig rig="threePt" dir="t"/>
          </a:scene3d>
        </p:spPr>
        <p:txBody>
          <a:bodyPr vert="vert270" wrap="square" rtlCol="0">
            <a:spAutoFit/>
          </a:bodyPr>
          <a:lstStyle/>
          <a:p>
            <a:r>
              <a:rPr lang="en-US" altLang="ja-JP" sz="2400" dirty="0" smtClean="0">
                <a:solidFill>
                  <a:prstClr val="black"/>
                </a:solidFill>
                <a:cs typeface="Times New Roman" pitchFamily="18" charset="0"/>
              </a:rPr>
              <a:t>Restoration periods</a:t>
            </a:r>
            <a:endParaRPr lang="ja-JP" altLang="en-US" sz="2400" dirty="0">
              <a:solidFill>
                <a:prstClr val="black"/>
              </a:solidFill>
              <a:cs typeface="Times New Roman" pitchFamily="18" charset="0"/>
            </a:endParaRPr>
          </a:p>
        </p:txBody>
      </p:sp>
      <p:sp>
        <p:nvSpPr>
          <p:cNvPr id="73" name="テキスト ボックス 72"/>
          <p:cNvSpPr txBox="1"/>
          <p:nvPr/>
        </p:nvSpPr>
        <p:spPr>
          <a:xfrm>
            <a:off x="6567489" y="4938198"/>
            <a:ext cx="1306991" cy="461665"/>
          </a:xfrm>
          <a:prstGeom prst="rect">
            <a:avLst/>
          </a:prstGeom>
          <a:noFill/>
          <a:scene3d>
            <a:camera prst="orthographicFront">
              <a:rot lat="0" lon="0" rev="0"/>
            </a:camera>
            <a:lightRig rig="threePt" dir="t"/>
          </a:scene3d>
        </p:spPr>
        <p:txBody>
          <a:bodyPr vert="horz" wrap="square" rtlCol="0">
            <a:spAutoFit/>
          </a:bodyPr>
          <a:lstStyle/>
          <a:p>
            <a:r>
              <a:rPr lang="en-US" altLang="ja-JP" sz="2400" i="1" dirty="0" smtClean="0">
                <a:solidFill>
                  <a:prstClr val="black"/>
                </a:solidFill>
                <a:latin typeface="Times New Roman" pitchFamily="18" charset="0"/>
                <a:cs typeface="Times New Roman" pitchFamily="18" charset="0"/>
              </a:rPr>
              <a:t>R</a:t>
            </a:r>
            <a:r>
              <a:rPr lang="en-US" altLang="ja-JP" sz="2400" i="1" baseline="-25000" dirty="0" smtClean="0">
                <a:solidFill>
                  <a:prstClr val="black"/>
                </a:solidFill>
                <a:latin typeface="Times New Roman" pitchFamily="18" charset="0"/>
                <a:cs typeface="Times New Roman" pitchFamily="18" charset="0"/>
              </a:rPr>
              <a:t>N</a:t>
            </a:r>
            <a:r>
              <a:rPr lang="en-US" altLang="ja-JP" sz="2400" dirty="0" smtClean="0">
                <a:solidFill>
                  <a:prstClr val="black"/>
                </a:solidFill>
                <a:latin typeface="Times New Roman" pitchFamily="18" charset="0"/>
                <a:cs typeface="Times New Roman" pitchFamily="18" charset="0"/>
              </a:rPr>
              <a:t> </a:t>
            </a:r>
            <a:r>
              <a:rPr lang="en-US" altLang="ja-JP" sz="2400" dirty="0" smtClean="0">
                <a:solidFill>
                  <a:prstClr val="black"/>
                </a:solidFill>
                <a:cs typeface="Times New Roman" pitchFamily="18" charset="0"/>
              </a:rPr>
              <a:t>[/km]</a:t>
            </a:r>
            <a:endParaRPr lang="ja-JP" altLang="en-US" sz="2400" dirty="0">
              <a:solidFill>
                <a:prstClr val="black"/>
              </a:solidFill>
              <a:cs typeface="Times New Roman" pitchFamily="18" charset="0"/>
            </a:endParaRPr>
          </a:p>
        </p:txBody>
      </p:sp>
      <p:sp>
        <p:nvSpPr>
          <p:cNvPr id="74" name="テキスト ボックス 73"/>
          <p:cNvSpPr txBox="1"/>
          <p:nvPr/>
        </p:nvSpPr>
        <p:spPr>
          <a:xfrm>
            <a:off x="7469081" y="4659023"/>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0.8</a:t>
            </a:r>
            <a:endParaRPr lang="ja-JP" altLang="en-US" sz="2400" dirty="0">
              <a:solidFill>
                <a:prstClr val="black"/>
              </a:solidFill>
              <a:cs typeface="Times New Roman" pitchFamily="18" charset="0"/>
            </a:endParaRPr>
          </a:p>
        </p:txBody>
      </p:sp>
      <p:sp>
        <p:nvSpPr>
          <p:cNvPr id="75" name="テキスト ボックス 74"/>
          <p:cNvSpPr txBox="1"/>
          <p:nvPr/>
        </p:nvSpPr>
        <p:spPr>
          <a:xfrm>
            <a:off x="6856521" y="4658038"/>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0.6</a:t>
            </a:r>
            <a:endParaRPr lang="ja-JP" altLang="en-US" sz="2400" dirty="0">
              <a:solidFill>
                <a:prstClr val="black"/>
              </a:solidFill>
              <a:cs typeface="Times New Roman" pitchFamily="18" charset="0"/>
            </a:endParaRPr>
          </a:p>
        </p:txBody>
      </p:sp>
      <p:sp>
        <p:nvSpPr>
          <p:cNvPr id="76" name="テキスト ボックス 75"/>
          <p:cNvSpPr txBox="1"/>
          <p:nvPr/>
        </p:nvSpPr>
        <p:spPr>
          <a:xfrm>
            <a:off x="5622527" y="4657054"/>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0.2</a:t>
            </a:r>
            <a:endParaRPr lang="ja-JP" altLang="en-US" sz="2400" dirty="0">
              <a:solidFill>
                <a:prstClr val="black"/>
              </a:solidFill>
              <a:cs typeface="Times New Roman" pitchFamily="18" charset="0"/>
            </a:endParaRPr>
          </a:p>
        </p:txBody>
      </p:sp>
      <p:sp>
        <p:nvSpPr>
          <p:cNvPr id="77" name="テキスト ボックス 76"/>
          <p:cNvSpPr txBox="1"/>
          <p:nvPr/>
        </p:nvSpPr>
        <p:spPr>
          <a:xfrm>
            <a:off x="6243963" y="4658040"/>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0.4</a:t>
            </a:r>
            <a:endParaRPr lang="ja-JP" altLang="en-US" sz="2400" dirty="0">
              <a:solidFill>
                <a:prstClr val="black"/>
              </a:solidFill>
              <a:cs typeface="Times New Roman" pitchFamily="18" charset="0"/>
            </a:endParaRPr>
          </a:p>
        </p:txBody>
      </p:sp>
      <p:sp>
        <p:nvSpPr>
          <p:cNvPr id="78" name="テキスト ボックス 77"/>
          <p:cNvSpPr txBox="1"/>
          <p:nvPr/>
        </p:nvSpPr>
        <p:spPr>
          <a:xfrm>
            <a:off x="8099396" y="465569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1.0</a:t>
            </a:r>
            <a:endParaRPr lang="ja-JP" altLang="en-US" sz="2400" dirty="0">
              <a:solidFill>
                <a:prstClr val="black"/>
              </a:solidFill>
              <a:cs typeface="Times New Roman" pitchFamily="18" charset="0"/>
            </a:endParaRPr>
          </a:p>
        </p:txBody>
      </p:sp>
      <p:sp>
        <p:nvSpPr>
          <p:cNvPr id="79" name="テキスト ボックス 78"/>
          <p:cNvSpPr txBox="1"/>
          <p:nvPr/>
        </p:nvSpPr>
        <p:spPr>
          <a:xfrm>
            <a:off x="8673488" y="465411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1.2</a:t>
            </a:r>
            <a:endParaRPr lang="ja-JP" altLang="en-US" sz="2400" dirty="0">
              <a:solidFill>
                <a:prstClr val="black"/>
              </a:solidFill>
              <a:cs typeface="Times New Roman" pitchFamily="18" charset="0"/>
            </a:endParaRPr>
          </a:p>
        </p:txBody>
      </p:sp>
      <p:sp>
        <p:nvSpPr>
          <p:cNvPr id="80" name="テキスト ボックス 79"/>
          <p:cNvSpPr txBox="1"/>
          <p:nvPr/>
        </p:nvSpPr>
        <p:spPr>
          <a:xfrm>
            <a:off x="4975443" y="4658069"/>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56" name="テキスト ボックス 55"/>
          <p:cNvSpPr txBox="1"/>
          <p:nvPr/>
        </p:nvSpPr>
        <p:spPr>
          <a:xfrm>
            <a:off x="569095" y="790501"/>
            <a:ext cx="1091262"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[day]</a:t>
            </a:r>
            <a:endParaRPr lang="ja-JP" altLang="en-US" sz="2400" dirty="0">
              <a:solidFill>
                <a:prstClr val="black"/>
              </a:solidFill>
              <a:ea typeface="MS UI Gothic" pitchFamily="50" charset="-128"/>
              <a:cs typeface="Times New Roman" pitchFamily="18" charset="0"/>
            </a:endParaRPr>
          </a:p>
        </p:txBody>
      </p:sp>
      <p:sp>
        <p:nvSpPr>
          <p:cNvPr id="61" name="テキスト ボックス 60"/>
          <p:cNvSpPr txBox="1"/>
          <p:nvPr/>
        </p:nvSpPr>
        <p:spPr>
          <a:xfrm>
            <a:off x="5076924" y="822584"/>
            <a:ext cx="1091262"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[day]</a:t>
            </a:r>
            <a:endParaRPr lang="ja-JP" altLang="en-US" sz="2400" dirty="0">
              <a:solidFill>
                <a:prstClr val="black"/>
              </a:solidFill>
              <a:ea typeface="MS UI Gothic" pitchFamily="50" charset="-128"/>
              <a:cs typeface="Times New Roman" pitchFamily="18" charset="0"/>
            </a:endParaRPr>
          </a:p>
        </p:txBody>
      </p:sp>
    </p:spTree>
  </p:cSld>
  <p:clrMapOvr>
    <a:masterClrMapping/>
  </p:clrMapOvr>
  <p:transition spd="slow">
    <p:pull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グラフ 56"/>
          <p:cNvGraphicFramePr/>
          <p:nvPr/>
        </p:nvGraphicFramePr>
        <p:xfrm>
          <a:off x="5175682" y="1052513"/>
          <a:ext cx="3843495" cy="3693284"/>
        </p:xfrm>
        <a:graphic>
          <a:graphicData uri="http://schemas.openxmlformats.org/drawingml/2006/chart">
            <c:chart xmlns:c="http://schemas.openxmlformats.org/drawingml/2006/chart" xmlns:r="http://schemas.openxmlformats.org/officeDocument/2006/relationships" r:id="rId2"/>
          </a:graphicData>
        </a:graphic>
      </p:graphicFrame>
      <p:sp>
        <p:nvSpPr>
          <p:cNvPr id="3" name="正方形/長方形 2"/>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 name="正方形/長方形 3"/>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prstClr val="white"/>
              </a:solidFill>
            </a:endParaRPr>
          </a:p>
        </p:txBody>
      </p:sp>
      <p:sp>
        <p:nvSpPr>
          <p:cNvPr id="55" name="タイトル 1"/>
          <p:cNvSpPr txBox="1">
            <a:spLocks/>
          </p:cNvSpPr>
          <p:nvPr/>
        </p:nvSpPr>
        <p:spPr>
          <a:xfrm>
            <a:off x="323528" y="53752"/>
            <a:ext cx="8496944" cy="1143000"/>
          </a:xfrm>
          <a:prstGeom prst="rect">
            <a:avLst/>
          </a:prstGeom>
        </p:spPr>
        <p:txBody>
          <a:bodyPr>
            <a:noAutofit/>
          </a:bodyPr>
          <a:lstStyle/>
          <a:p>
            <a:pPr>
              <a:lnSpc>
                <a:spcPts val="3200"/>
              </a:lnSpc>
              <a:spcBef>
                <a:spcPct val="0"/>
              </a:spcBef>
              <a:defRPr/>
            </a:pPr>
            <a:r>
              <a:rPr lang="en-US" altLang="ja-JP" sz="3200" dirty="0" smtClean="0">
                <a:solidFill>
                  <a:prstClr val="black"/>
                </a:solidFill>
              </a:rPr>
              <a:t>Relation of periods of restriction for use for sewerage systems and </a:t>
            </a:r>
            <a:r>
              <a:rPr lang="en-US" altLang="ja-JP" sz="3200" i="1" dirty="0" smtClean="0">
                <a:solidFill>
                  <a:prstClr val="black"/>
                </a:solidFill>
                <a:latin typeface="Times New Roman" pitchFamily="18" charset="0"/>
                <a:cs typeface="Times New Roman" pitchFamily="18" charset="0"/>
              </a:rPr>
              <a:t>IJ</a:t>
            </a:r>
            <a:r>
              <a:rPr lang="en-US" altLang="ja-JP" sz="3200" i="1" baseline="-25000" dirty="0" smtClean="0">
                <a:solidFill>
                  <a:prstClr val="black"/>
                </a:solidFill>
                <a:latin typeface="Times New Roman" pitchFamily="18" charset="0"/>
                <a:cs typeface="Times New Roman" pitchFamily="18" charset="0"/>
              </a:rPr>
              <a:t>m</a:t>
            </a:r>
            <a:r>
              <a:rPr lang="en-US" altLang="ja-JP" sz="3200" dirty="0" smtClean="0">
                <a:solidFill>
                  <a:prstClr val="black"/>
                </a:solidFill>
                <a:latin typeface="Times New Roman" pitchFamily="18" charset="0"/>
                <a:cs typeface="Times New Roman" pitchFamily="18" charset="0"/>
              </a:rPr>
              <a:t> </a:t>
            </a:r>
            <a:endParaRPr lang="ja-JP" altLang="en-US" sz="3200" dirty="0">
              <a:solidFill>
                <a:prstClr val="black"/>
              </a:solidFill>
            </a:endParaRPr>
          </a:p>
        </p:txBody>
      </p:sp>
      <p:graphicFrame>
        <p:nvGraphicFramePr>
          <p:cNvPr id="56" name="グラフ 55"/>
          <p:cNvGraphicFramePr/>
          <p:nvPr/>
        </p:nvGraphicFramePr>
        <p:xfrm>
          <a:off x="755576" y="1052736"/>
          <a:ext cx="3816424" cy="3708000"/>
        </p:xfrm>
        <a:graphic>
          <a:graphicData uri="http://schemas.openxmlformats.org/drawingml/2006/chart">
            <c:chart xmlns:c="http://schemas.openxmlformats.org/drawingml/2006/chart" xmlns:r="http://schemas.openxmlformats.org/officeDocument/2006/relationships" r:id="rId3"/>
          </a:graphicData>
        </a:graphic>
      </p:graphicFrame>
      <p:sp>
        <p:nvSpPr>
          <p:cNvPr id="65" name="テキスト ボックス 64"/>
          <p:cNvSpPr txBox="1"/>
          <p:nvPr/>
        </p:nvSpPr>
        <p:spPr>
          <a:xfrm>
            <a:off x="-108520" y="1052736"/>
            <a:ext cx="553998" cy="3672408"/>
          </a:xfrm>
          <a:prstGeom prst="rect">
            <a:avLst/>
          </a:prstGeom>
          <a:noFill/>
          <a:scene3d>
            <a:camera prst="orthographicFront">
              <a:rot lat="0" lon="0" rev="0"/>
            </a:camera>
            <a:lightRig rig="threePt" dir="t"/>
          </a:scene3d>
        </p:spPr>
        <p:txBody>
          <a:bodyPr vert="vert270" wrap="square" rtlCol="0">
            <a:spAutoFit/>
          </a:bodyPr>
          <a:lstStyle/>
          <a:p>
            <a:pPr algn="ctr"/>
            <a:r>
              <a:rPr lang="en-US" altLang="ja-JP" sz="2400" dirty="0" smtClean="0">
                <a:solidFill>
                  <a:prstClr val="black"/>
                </a:solidFill>
                <a:cs typeface="Times New Roman" pitchFamily="18" charset="0"/>
              </a:rPr>
              <a:t>Periods of restriction for use</a:t>
            </a:r>
            <a:endParaRPr lang="ja-JP" altLang="en-US" sz="2400" dirty="0">
              <a:solidFill>
                <a:prstClr val="black"/>
              </a:solidFill>
              <a:cs typeface="Times New Roman" pitchFamily="18" charset="0"/>
            </a:endParaRPr>
          </a:p>
        </p:txBody>
      </p:sp>
      <p:sp>
        <p:nvSpPr>
          <p:cNvPr id="75" name="テキスト ボックス 74"/>
          <p:cNvSpPr txBox="1"/>
          <p:nvPr/>
        </p:nvSpPr>
        <p:spPr>
          <a:xfrm>
            <a:off x="323528"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77" name="テキスト ボックス 76"/>
          <p:cNvSpPr txBox="1"/>
          <p:nvPr/>
        </p:nvSpPr>
        <p:spPr>
          <a:xfrm>
            <a:off x="323528"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80</a:t>
            </a:r>
            <a:endParaRPr lang="ja-JP" altLang="en-US" sz="2400" dirty="0">
              <a:solidFill>
                <a:prstClr val="black"/>
              </a:solidFill>
              <a:cs typeface="Times New Roman" pitchFamily="18" charset="0"/>
            </a:endParaRPr>
          </a:p>
        </p:txBody>
      </p:sp>
      <p:sp>
        <p:nvSpPr>
          <p:cNvPr id="79" name="テキスト ボックス 78"/>
          <p:cNvSpPr txBox="1"/>
          <p:nvPr/>
        </p:nvSpPr>
        <p:spPr>
          <a:xfrm>
            <a:off x="323528"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80" name="テキスト ボックス 79"/>
          <p:cNvSpPr txBox="1"/>
          <p:nvPr/>
        </p:nvSpPr>
        <p:spPr>
          <a:xfrm>
            <a:off x="323528"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20</a:t>
            </a:r>
            <a:endParaRPr lang="ja-JP" altLang="en-US" sz="2400" dirty="0">
              <a:solidFill>
                <a:prstClr val="black"/>
              </a:solidFill>
              <a:cs typeface="Times New Roman" pitchFamily="18" charset="0"/>
            </a:endParaRPr>
          </a:p>
        </p:txBody>
      </p:sp>
      <p:sp>
        <p:nvSpPr>
          <p:cNvPr id="81" name="テキスト ボックス 80"/>
          <p:cNvSpPr txBox="1"/>
          <p:nvPr/>
        </p:nvSpPr>
        <p:spPr>
          <a:xfrm>
            <a:off x="323528"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40</a:t>
            </a:r>
            <a:endParaRPr lang="ja-JP" altLang="en-US" sz="2400" dirty="0">
              <a:solidFill>
                <a:prstClr val="black"/>
              </a:solidFill>
              <a:cs typeface="Times New Roman" pitchFamily="18" charset="0"/>
            </a:endParaRPr>
          </a:p>
        </p:txBody>
      </p:sp>
      <p:sp>
        <p:nvSpPr>
          <p:cNvPr id="82" name="テキスト ボックス 81"/>
          <p:cNvSpPr txBox="1"/>
          <p:nvPr/>
        </p:nvSpPr>
        <p:spPr>
          <a:xfrm>
            <a:off x="179512"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100</a:t>
            </a:r>
            <a:endParaRPr lang="ja-JP" altLang="en-US" sz="2400" dirty="0">
              <a:solidFill>
                <a:prstClr val="black"/>
              </a:solidFill>
              <a:cs typeface="Times New Roman" pitchFamily="18" charset="0"/>
            </a:endParaRPr>
          </a:p>
        </p:txBody>
      </p:sp>
      <p:sp>
        <p:nvSpPr>
          <p:cNvPr id="84" name="テキスト ボックス 83"/>
          <p:cNvSpPr txBox="1"/>
          <p:nvPr/>
        </p:nvSpPr>
        <p:spPr>
          <a:xfrm>
            <a:off x="179512"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120</a:t>
            </a:r>
            <a:endParaRPr lang="ja-JP" altLang="en-US" sz="2400" dirty="0">
              <a:solidFill>
                <a:prstClr val="black"/>
              </a:solidFill>
              <a:cs typeface="Times New Roman" pitchFamily="18" charset="0"/>
            </a:endParaRPr>
          </a:p>
        </p:txBody>
      </p:sp>
      <p:pic>
        <p:nvPicPr>
          <p:cNvPr id="85"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12234" y="5407662"/>
            <a:ext cx="109570" cy="109570"/>
          </a:xfrm>
          <a:prstGeom prst="rect">
            <a:avLst/>
          </a:prstGeom>
          <a:noFill/>
        </p:spPr>
      </p:pic>
      <p:sp>
        <p:nvSpPr>
          <p:cNvPr id="21" name="テキスト ボックス 20"/>
          <p:cNvSpPr txBox="1"/>
          <p:nvPr/>
        </p:nvSpPr>
        <p:spPr>
          <a:xfrm>
            <a:off x="467544" y="4653136"/>
            <a:ext cx="720080"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4.5</a:t>
            </a:r>
            <a:endParaRPr lang="ja-JP" altLang="en-US" sz="2400" dirty="0">
              <a:solidFill>
                <a:prstClr val="black"/>
              </a:solidFill>
              <a:cs typeface="Times New Roman" pitchFamily="18" charset="0"/>
            </a:endParaRPr>
          </a:p>
        </p:txBody>
      </p:sp>
      <p:sp>
        <p:nvSpPr>
          <p:cNvPr id="22" name="テキスト ボックス 21"/>
          <p:cNvSpPr txBox="1"/>
          <p:nvPr/>
        </p:nvSpPr>
        <p:spPr>
          <a:xfrm>
            <a:off x="1641738"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23" name="テキスト ボックス 22"/>
          <p:cNvSpPr txBox="1"/>
          <p:nvPr/>
        </p:nvSpPr>
        <p:spPr>
          <a:xfrm>
            <a:off x="291581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5.5</a:t>
            </a:r>
            <a:endParaRPr lang="ja-JP" altLang="en-US" sz="2400" dirty="0">
              <a:solidFill>
                <a:prstClr val="black"/>
              </a:solidFill>
              <a:cs typeface="Times New Roman" pitchFamily="18" charset="0"/>
            </a:endParaRPr>
          </a:p>
        </p:txBody>
      </p:sp>
      <p:sp>
        <p:nvSpPr>
          <p:cNvPr id="25" name="テキスト ボックス 24"/>
          <p:cNvSpPr txBox="1"/>
          <p:nvPr/>
        </p:nvSpPr>
        <p:spPr>
          <a:xfrm>
            <a:off x="4067944"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26" name="テキスト ボックス 25"/>
          <p:cNvSpPr txBox="1"/>
          <p:nvPr/>
        </p:nvSpPr>
        <p:spPr>
          <a:xfrm>
            <a:off x="2279721"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solidFill>
                  <a:prstClr val="black"/>
                </a:solidFill>
                <a:latin typeface="Times New Roman" pitchFamily="18" charset="0"/>
                <a:cs typeface="Times New Roman" pitchFamily="18" charset="0"/>
              </a:rPr>
              <a:t>IJ</a:t>
            </a:r>
            <a:r>
              <a:rPr lang="en-US" altLang="ja-JP" sz="2400" i="1" baseline="-25000" dirty="0" smtClean="0">
                <a:solidFill>
                  <a:prstClr val="black"/>
                </a:solidFill>
                <a:latin typeface="Times New Roman" pitchFamily="18" charset="0"/>
                <a:cs typeface="Times New Roman" pitchFamily="18" charset="0"/>
              </a:rPr>
              <a:t>m</a:t>
            </a:r>
            <a:endParaRPr lang="ja-JP" altLang="en-US" sz="2400" baseline="-25000" dirty="0">
              <a:solidFill>
                <a:prstClr val="black"/>
              </a:solidFill>
              <a:latin typeface="Times New Roman" pitchFamily="18" charset="0"/>
              <a:cs typeface="Times New Roman" pitchFamily="18" charset="0"/>
            </a:endParaRPr>
          </a:p>
        </p:txBody>
      </p:sp>
      <p:sp>
        <p:nvSpPr>
          <p:cNvPr id="46" name="テキスト ボックス 45"/>
          <p:cNvSpPr txBox="1"/>
          <p:nvPr/>
        </p:nvSpPr>
        <p:spPr>
          <a:xfrm>
            <a:off x="971600" y="1052736"/>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Narashino</a:t>
            </a:r>
            <a:endParaRPr lang="ja-JP" altLang="en-US" sz="2400" dirty="0">
              <a:solidFill>
                <a:prstClr val="black"/>
              </a:solidFill>
              <a:ea typeface="MS UI Gothic" pitchFamily="50" charset="-128"/>
              <a:cs typeface="Times New Roman" pitchFamily="18" charset="0"/>
            </a:endParaRPr>
          </a:p>
        </p:txBody>
      </p:sp>
      <p:sp>
        <p:nvSpPr>
          <p:cNvPr id="49" name="テキスト ボックス 48"/>
          <p:cNvSpPr txBox="1"/>
          <p:nvPr/>
        </p:nvSpPr>
        <p:spPr>
          <a:xfrm>
            <a:off x="1547664" y="1916832"/>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Kamisu</a:t>
            </a:r>
            <a:endParaRPr lang="ja-JP" altLang="en-US" sz="2400" dirty="0">
              <a:solidFill>
                <a:prstClr val="black"/>
              </a:solidFill>
              <a:ea typeface="MS UI Gothic" pitchFamily="50" charset="-128"/>
              <a:cs typeface="Times New Roman" pitchFamily="18" charset="0"/>
            </a:endParaRPr>
          </a:p>
        </p:txBody>
      </p:sp>
      <p:sp>
        <p:nvSpPr>
          <p:cNvPr id="50" name="正方形/長方形 49"/>
          <p:cNvSpPr/>
          <p:nvPr/>
        </p:nvSpPr>
        <p:spPr>
          <a:xfrm>
            <a:off x="251520" y="5229200"/>
            <a:ext cx="8892480" cy="1631216"/>
          </a:xfrm>
          <a:prstGeom prst="rect">
            <a:avLst/>
          </a:prstGeom>
        </p:spPr>
        <p:txBody>
          <a:bodyPr wrap="square">
            <a:spAutoFit/>
          </a:bodyPr>
          <a:lstStyle/>
          <a:p>
            <a:pPr>
              <a:lnSpc>
                <a:spcPts val="3000"/>
              </a:lnSpc>
            </a:pPr>
            <a:r>
              <a:rPr lang="en-US" altLang="ja-JP" sz="2800" dirty="0" smtClean="0">
                <a:solidFill>
                  <a:prstClr val="black"/>
                </a:solidFill>
              </a:rPr>
              <a:t>Narashino: Longest 112 days due to next largest</a:t>
            </a:r>
            <a:r>
              <a:rPr lang="en-US" altLang="ja-JP" sz="2800" i="1" dirty="0" smtClean="0">
                <a:solidFill>
                  <a:prstClr val="black"/>
                </a:solidFill>
                <a:latin typeface="Times New Roman" pitchFamily="18" charset="0"/>
                <a:cs typeface="Times New Roman" pitchFamily="18" charset="0"/>
              </a:rPr>
              <a:t> R</a:t>
            </a:r>
            <a:r>
              <a:rPr lang="en-US" altLang="ja-JP" sz="2800" i="1" baseline="-25000" dirty="0" smtClean="0">
                <a:solidFill>
                  <a:prstClr val="black"/>
                </a:solidFill>
                <a:latin typeface="Times New Roman" pitchFamily="18" charset="0"/>
                <a:cs typeface="Times New Roman" pitchFamily="18" charset="0"/>
              </a:rPr>
              <a:t>N</a:t>
            </a:r>
          </a:p>
          <a:p>
            <a:pPr>
              <a:lnSpc>
                <a:spcPts val="3000"/>
              </a:lnSpc>
            </a:pPr>
            <a:r>
              <a:rPr lang="en-US" altLang="ja-JP" sz="2800" dirty="0" smtClean="0">
                <a:solidFill>
                  <a:prstClr val="black"/>
                </a:solidFill>
                <a:cs typeface="Times New Roman" pitchFamily="18" charset="0"/>
              </a:rPr>
              <a:t>Kamisu: Second longest 83 days due to larger </a:t>
            </a:r>
            <a:r>
              <a:rPr lang="en-US" altLang="ja-JP" sz="2800" i="1" dirty="0" smtClean="0">
                <a:solidFill>
                  <a:prstClr val="black"/>
                </a:solidFill>
                <a:latin typeface="Times New Roman" pitchFamily="18" charset="0"/>
                <a:cs typeface="Times New Roman" pitchFamily="18" charset="0"/>
              </a:rPr>
              <a:t>R</a:t>
            </a:r>
            <a:r>
              <a:rPr lang="en-US" altLang="ja-JP" sz="2800" i="1" baseline="-25000" dirty="0" smtClean="0">
                <a:solidFill>
                  <a:prstClr val="black"/>
                </a:solidFill>
                <a:latin typeface="Times New Roman" pitchFamily="18" charset="0"/>
                <a:cs typeface="Times New Roman" pitchFamily="18" charset="0"/>
              </a:rPr>
              <a:t>L</a:t>
            </a:r>
            <a:r>
              <a:rPr lang="en-US" altLang="ja-JP" sz="2800" dirty="0" smtClean="0">
                <a:solidFill>
                  <a:prstClr val="black"/>
                </a:solidFill>
                <a:cs typeface="Times New Roman" pitchFamily="18" charset="0"/>
              </a:rPr>
              <a:t> </a:t>
            </a:r>
            <a:r>
              <a:rPr lang="en-US" altLang="ja-JP" sz="2800" dirty="0" smtClean="0">
                <a:solidFill>
                  <a:prstClr val="black"/>
                </a:solidFill>
              </a:rPr>
              <a:t> </a:t>
            </a:r>
          </a:p>
          <a:p>
            <a:pPr>
              <a:lnSpc>
                <a:spcPts val="3000"/>
              </a:lnSpc>
            </a:pPr>
            <a:r>
              <a:rPr lang="en-US" altLang="ja-JP" sz="2800" dirty="0" smtClean="0">
                <a:solidFill>
                  <a:prstClr val="black"/>
                </a:solidFill>
              </a:rPr>
              <a:t>Itako, Inashiki and Urayasu: Longer 34 days to 44 days due to largest, larger and middle </a:t>
            </a:r>
            <a:r>
              <a:rPr lang="en-US" altLang="ja-JP" sz="2800" i="1" dirty="0" smtClean="0">
                <a:solidFill>
                  <a:prstClr val="black"/>
                </a:solidFill>
                <a:latin typeface="Times New Roman" pitchFamily="18" charset="0"/>
                <a:cs typeface="Times New Roman" pitchFamily="18" charset="0"/>
              </a:rPr>
              <a:t>R</a:t>
            </a:r>
            <a:r>
              <a:rPr lang="en-US" altLang="ja-JP" sz="2800" i="1" baseline="-25000" dirty="0" smtClean="0">
                <a:solidFill>
                  <a:prstClr val="black"/>
                </a:solidFill>
                <a:latin typeface="Times New Roman" pitchFamily="18" charset="0"/>
                <a:cs typeface="Times New Roman" pitchFamily="18" charset="0"/>
              </a:rPr>
              <a:t>L</a:t>
            </a:r>
            <a:r>
              <a:rPr lang="en-US" altLang="ja-JP" sz="2800" dirty="0" smtClean="0">
                <a:solidFill>
                  <a:prstClr val="black"/>
                </a:solidFill>
                <a:cs typeface="Times New Roman" pitchFamily="18" charset="0"/>
              </a:rPr>
              <a:t> </a:t>
            </a:r>
            <a:endParaRPr lang="ja-JP" altLang="en-US" sz="2800" dirty="0" smtClean="0">
              <a:solidFill>
                <a:prstClr val="black"/>
              </a:solidFill>
            </a:endParaRPr>
          </a:p>
        </p:txBody>
      </p:sp>
      <p:sp>
        <p:nvSpPr>
          <p:cNvPr id="52" name="テキスト ボックス 51"/>
          <p:cNvSpPr txBox="1"/>
          <p:nvPr/>
        </p:nvSpPr>
        <p:spPr>
          <a:xfrm>
            <a:off x="1087041" y="3337942"/>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Urayasu</a:t>
            </a:r>
            <a:endParaRPr lang="ja-JP" altLang="en-US" sz="2400" dirty="0">
              <a:solidFill>
                <a:prstClr val="black"/>
              </a:solidFill>
              <a:ea typeface="MS UI Gothic" pitchFamily="50" charset="-128"/>
              <a:cs typeface="Times New Roman" pitchFamily="18" charset="0"/>
            </a:endParaRPr>
          </a:p>
        </p:txBody>
      </p:sp>
      <p:sp>
        <p:nvSpPr>
          <p:cNvPr id="53" name="テキスト ボックス 52"/>
          <p:cNvSpPr txBox="1"/>
          <p:nvPr/>
        </p:nvSpPr>
        <p:spPr>
          <a:xfrm>
            <a:off x="3203848" y="3399383"/>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Inashiki</a:t>
            </a:r>
            <a:endParaRPr lang="ja-JP" altLang="en-US" sz="2400" dirty="0">
              <a:solidFill>
                <a:prstClr val="black"/>
              </a:solidFill>
              <a:ea typeface="MS UI Gothic" pitchFamily="50" charset="-128"/>
              <a:cs typeface="Times New Roman" pitchFamily="18" charset="0"/>
            </a:endParaRPr>
          </a:p>
        </p:txBody>
      </p:sp>
      <p:sp>
        <p:nvSpPr>
          <p:cNvPr id="54" name="テキスト ボックス 53"/>
          <p:cNvSpPr txBox="1"/>
          <p:nvPr/>
        </p:nvSpPr>
        <p:spPr>
          <a:xfrm>
            <a:off x="3160415" y="3082776"/>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Itako</a:t>
            </a:r>
            <a:endParaRPr lang="ja-JP" altLang="en-US" sz="2400" dirty="0">
              <a:solidFill>
                <a:prstClr val="black"/>
              </a:solidFill>
              <a:ea typeface="MS UI Gothic" pitchFamily="50" charset="-128"/>
              <a:cs typeface="Times New Roman" pitchFamily="18" charset="0"/>
            </a:endParaRPr>
          </a:p>
        </p:txBody>
      </p:sp>
      <p:sp>
        <p:nvSpPr>
          <p:cNvPr id="58" name="テキスト ボックス 57"/>
          <p:cNvSpPr txBox="1"/>
          <p:nvPr/>
        </p:nvSpPr>
        <p:spPr>
          <a:xfrm>
            <a:off x="6894165" y="2863627"/>
            <a:ext cx="2088232"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Itako, Hinode</a:t>
            </a:r>
            <a:endParaRPr lang="ja-JP" altLang="en-US" sz="2400" dirty="0">
              <a:solidFill>
                <a:prstClr val="black"/>
              </a:solidFill>
              <a:ea typeface="MS UI Gothic" pitchFamily="50" charset="-128"/>
              <a:cs typeface="Times New Roman" pitchFamily="18" charset="0"/>
            </a:endParaRPr>
          </a:p>
        </p:txBody>
      </p:sp>
      <p:sp>
        <p:nvSpPr>
          <p:cNvPr id="63" name="テキスト ボックス 62"/>
          <p:cNvSpPr txBox="1"/>
          <p:nvPr/>
        </p:nvSpPr>
        <p:spPr>
          <a:xfrm>
            <a:off x="5396061" y="3810000"/>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Inashiki</a:t>
            </a:r>
            <a:endParaRPr lang="ja-JP" altLang="en-US" sz="2400" dirty="0">
              <a:solidFill>
                <a:prstClr val="black"/>
              </a:solidFill>
              <a:ea typeface="MS UI Gothic" pitchFamily="50" charset="-128"/>
              <a:cs typeface="Times New Roman" pitchFamily="18" charset="0"/>
            </a:endParaRPr>
          </a:p>
        </p:txBody>
      </p:sp>
      <p:sp>
        <p:nvSpPr>
          <p:cNvPr id="67" name="テキスト ボックス 66"/>
          <p:cNvSpPr txBox="1"/>
          <p:nvPr/>
        </p:nvSpPr>
        <p:spPr>
          <a:xfrm>
            <a:off x="5999212" y="3330798"/>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Urayasu</a:t>
            </a:r>
            <a:endParaRPr lang="ja-JP" altLang="en-US" sz="2400" dirty="0">
              <a:solidFill>
                <a:prstClr val="black"/>
              </a:solidFill>
              <a:ea typeface="MS UI Gothic" pitchFamily="50" charset="-128"/>
              <a:cs typeface="Times New Roman" pitchFamily="18" charset="0"/>
            </a:endParaRPr>
          </a:p>
        </p:txBody>
      </p:sp>
      <p:cxnSp>
        <p:nvCxnSpPr>
          <p:cNvPr id="62" name="直線矢印コネクタ 61"/>
          <p:cNvCxnSpPr/>
          <p:nvPr/>
        </p:nvCxnSpPr>
        <p:spPr>
          <a:xfrm flipH="1" flipV="1">
            <a:off x="5591175" y="3714750"/>
            <a:ext cx="123825" cy="23812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74" name="テキスト ボックス 73"/>
          <p:cNvSpPr txBox="1"/>
          <p:nvPr/>
        </p:nvSpPr>
        <p:spPr>
          <a:xfrm>
            <a:off x="5666581" y="1912243"/>
            <a:ext cx="1296144"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Kamisu</a:t>
            </a:r>
            <a:endParaRPr lang="ja-JP" altLang="en-US" sz="2400" dirty="0">
              <a:solidFill>
                <a:prstClr val="black"/>
              </a:solidFill>
              <a:ea typeface="MS UI Gothic" pitchFamily="50" charset="-128"/>
              <a:cs typeface="Times New Roman" pitchFamily="18" charset="0"/>
            </a:endParaRPr>
          </a:p>
        </p:txBody>
      </p:sp>
      <p:pic>
        <p:nvPicPr>
          <p:cNvPr id="87"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07504" y="5767702"/>
            <a:ext cx="109570" cy="109570"/>
          </a:xfrm>
          <a:prstGeom prst="rect">
            <a:avLst/>
          </a:prstGeom>
          <a:noFill/>
        </p:spPr>
      </p:pic>
      <p:pic>
        <p:nvPicPr>
          <p:cNvPr id="88"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07504" y="6165304"/>
            <a:ext cx="109570" cy="109570"/>
          </a:xfrm>
          <a:prstGeom prst="rect">
            <a:avLst/>
          </a:prstGeom>
          <a:noFill/>
        </p:spPr>
      </p:pic>
      <p:sp>
        <p:nvSpPr>
          <p:cNvPr id="60" name="テキスト ボックス 59"/>
          <p:cNvSpPr txBox="1"/>
          <p:nvPr/>
        </p:nvSpPr>
        <p:spPr>
          <a:xfrm>
            <a:off x="4392626" y="1052736"/>
            <a:ext cx="553998" cy="3672408"/>
          </a:xfrm>
          <a:prstGeom prst="rect">
            <a:avLst/>
          </a:prstGeom>
          <a:noFill/>
          <a:scene3d>
            <a:camera prst="orthographicFront">
              <a:rot lat="0" lon="0" rev="0"/>
            </a:camera>
            <a:lightRig rig="threePt" dir="t"/>
          </a:scene3d>
        </p:spPr>
        <p:txBody>
          <a:bodyPr vert="vert270" wrap="square" rtlCol="0">
            <a:spAutoFit/>
          </a:bodyPr>
          <a:lstStyle/>
          <a:p>
            <a:pPr algn="ctr"/>
            <a:r>
              <a:rPr lang="en-US" altLang="ja-JP" sz="2400" dirty="0" smtClean="0">
                <a:solidFill>
                  <a:prstClr val="black"/>
                </a:solidFill>
                <a:cs typeface="Times New Roman" pitchFamily="18" charset="0"/>
              </a:rPr>
              <a:t>Periods of restriction for use</a:t>
            </a:r>
            <a:endParaRPr lang="ja-JP" altLang="en-US" sz="2400" dirty="0">
              <a:solidFill>
                <a:prstClr val="black"/>
              </a:solidFill>
              <a:cs typeface="Times New Roman" pitchFamily="18" charset="0"/>
            </a:endParaRPr>
          </a:p>
        </p:txBody>
      </p:sp>
      <p:sp>
        <p:nvSpPr>
          <p:cNvPr id="61" name="テキスト ボックス 60"/>
          <p:cNvSpPr txBox="1"/>
          <p:nvPr/>
        </p:nvSpPr>
        <p:spPr>
          <a:xfrm>
            <a:off x="4824674"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64" name="テキスト ボックス 63"/>
          <p:cNvSpPr txBox="1"/>
          <p:nvPr/>
        </p:nvSpPr>
        <p:spPr>
          <a:xfrm>
            <a:off x="4824674"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80</a:t>
            </a:r>
            <a:endParaRPr lang="ja-JP" altLang="en-US" sz="2400" dirty="0">
              <a:solidFill>
                <a:prstClr val="black"/>
              </a:solidFill>
              <a:cs typeface="Times New Roman" pitchFamily="18" charset="0"/>
            </a:endParaRPr>
          </a:p>
        </p:txBody>
      </p:sp>
      <p:sp>
        <p:nvSpPr>
          <p:cNvPr id="68" name="テキスト ボックス 67"/>
          <p:cNvSpPr txBox="1"/>
          <p:nvPr/>
        </p:nvSpPr>
        <p:spPr>
          <a:xfrm>
            <a:off x="4824674"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69" name="テキスト ボックス 68"/>
          <p:cNvSpPr txBox="1"/>
          <p:nvPr/>
        </p:nvSpPr>
        <p:spPr>
          <a:xfrm>
            <a:off x="4824674"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20</a:t>
            </a:r>
            <a:endParaRPr lang="ja-JP" altLang="en-US" sz="2400" dirty="0">
              <a:solidFill>
                <a:prstClr val="black"/>
              </a:solidFill>
              <a:cs typeface="Times New Roman" pitchFamily="18" charset="0"/>
            </a:endParaRPr>
          </a:p>
        </p:txBody>
      </p:sp>
      <p:sp>
        <p:nvSpPr>
          <p:cNvPr id="70" name="テキスト ボックス 69"/>
          <p:cNvSpPr txBox="1"/>
          <p:nvPr/>
        </p:nvSpPr>
        <p:spPr>
          <a:xfrm>
            <a:off x="4824674"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40</a:t>
            </a:r>
            <a:endParaRPr lang="ja-JP" altLang="en-US" sz="2400" dirty="0">
              <a:solidFill>
                <a:prstClr val="black"/>
              </a:solidFill>
              <a:cs typeface="Times New Roman" pitchFamily="18" charset="0"/>
            </a:endParaRPr>
          </a:p>
        </p:txBody>
      </p:sp>
      <p:sp>
        <p:nvSpPr>
          <p:cNvPr id="71" name="テキスト ボックス 70"/>
          <p:cNvSpPr txBox="1"/>
          <p:nvPr/>
        </p:nvSpPr>
        <p:spPr>
          <a:xfrm>
            <a:off x="4680658"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100</a:t>
            </a:r>
            <a:endParaRPr lang="ja-JP" altLang="en-US" sz="2400" dirty="0">
              <a:solidFill>
                <a:prstClr val="black"/>
              </a:solidFill>
              <a:cs typeface="Times New Roman" pitchFamily="18" charset="0"/>
            </a:endParaRPr>
          </a:p>
        </p:txBody>
      </p:sp>
      <p:sp>
        <p:nvSpPr>
          <p:cNvPr id="72" name="テキスト ボックス 71"/>
          <p:cNvSpPr txBox="1"/>
          <p:nvPr/>
        </p:nvSpPr>
        <p:spPr>
          <a:xfrm>
            <a:off x="4680658"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120</a:t>
            </a:r>
            <a:endParaRPr lang="ja-JP" altLang="en-US" sz="2400" dirty="0">
              <a:solidFill>
                <a:prstClr val="black"/>
              </a:solidFill>
              <a:cs typeface="Times New Roman" pitchFamily="18" charset="0"/>
            </a:endParaRPr>
          </a:p>
        </p:txBody>
      </p:sp>
      <p:sp>
        <p:nvSpPr>
          <p:cNvPr id="73" name="テキスト ボックス 72"/>
          <p:cNvSpPr txBox="1"/>
          <p:nvPr/>
        </p:nvSpPr>
        <p:spPr>
          <a:xfrm>
            <a:off x="6460718" y="4929320"/>
            <a:ext cx="1651025" cy="461665"/>
          </a:xfrm>
          <a:prstGeom prst="rect">
            <a:avLst/>
          </a:prstGeom>
          <a:noFill/>
          <a:scene3d>
            <a:camera prst="orthographicFront">
              <a:rot lat="0" lon="0" rev="0"/>
            </a:camera>
            <a:lightRig rig="threePt" dir="t"/>
          </a:scene3d>
        </p:spPr>
        <p:txBody>
          <a:bodyPr vert="horz" wrap="square" rtlCol="0">
            <a:spAutoFit/>
          </a:bodyPr>
          <a:lstStyle/>
          <a:p>
            <a:r>
              <a:rPr lang="en-US" altLang="ja-JP" sz="2400" i="1" dirty="0" smtClean="0">
                <a:solidFill>
                  <a:prstClr val="black"/>
                </a:solidFill>
                <a:latin typeface="Times New Roman" pitchFamily="18" charset="0"/>
                <a:cs typeface="Times New Roman" pitchFamily="18" charset="0"/>
              </a:rPr>
              <a:t>R</a:t>
            </a:r>
            <a:r>
              <a:rPr lang="en-US" altLang="ja-JP" sz="2400" i="1" baseline="-25000" dirty="0" smtClean="0">
                <a:solidFill>
                  <a:prstClr val="black"/>
                </a:solidFill>
                <a:latin typeface="Times New Roman" pitchFamily="18" charset="0"/>
                <a:cs typeface="Times New Roman" pitchFamily="18" charset="0"/>
              </a:rPr>
              <a:t>L</a:t>
            </a:r>
            <a:r>
              <a:rPr lang="en-US" altLang="ja-JP" sz="2400" dirty="0" smtClean="0">
                <a:solidFill>
                  <a:prstClr val="black"/>
                </a:solidFill>
                <a:latin typeface="Times New Roman" pitchFamily="18" charset="0"/>
                <a:cs typeface="Times New Roman" pitchFamily="18" charset="0"/>
              </a:rPr>
              <a:t> </a:t>
            </a:r>
            <a:r>
              <a:rPr lang="en-US" altLang="ja-JP" sz="2400" dirty="0" smtClean="0">
                <a:solidFill>
                  <a:prstClr val="black"/>
                </a:solidFill>
                <a:cs typeface="Times New Roman" pitchFamily="18" charset="0"/>
              </a:rPr>
              <a:t>[km/km]</a:t>
            </a:r>
            <a:endParaRPr lang="ja-JP" altLang="en-US" sz="2400" dirty="0">
              <a:solidFill>
                <a:prstClr val="black"/>
              </a:solidFill>
              <a:cs typeface="Times New Roman" pitchFamily="18" charset="0"/>
            </a:endParaRPr>
          </a:p>
        </p:txBody>
      </p:sp>
      <p:sp>
        <p:nvSpPr>
          <p:cNvPr id="78" name="テキスト ボックス 77"/>
          <p:cNvSpPr txBox="1"/>
          <p:nvPr/>
        </p:nvSpPr>
        <p:spPr>
          <a:xfrm>
            <a:off x="7469081" y="4659023"/>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0.4</a:t>
            </a:r>
            <a:endParaRPr lang="ja-JP" altLang="en-US" sz="2400" dirty="0">
              <a:solidFill>
                <a:prstClr val="black"/>
              </a:solidFill>
              <a:cs typeface="Times New Roman" pitchFamily="18" charset="0"/>
            </a:endParaRPr>
          </a:p>
        </p:txBody>
      </p:sp>
      <p:sp>
        <p:nvSpPr>
          <p:cNvPr id="83" name="テキスト ボックス 82"/>
          <p:cNvSpPr txBox="1"/>
          <p:nvPr/>
        </p:nvSpPr>
        <p:spPr>
          <a:xfrm>
            <a:off x="6856521" y="4658038"/>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0.3</a:t>
            </a:r>
            <a:endParaRPr lang="ja-JP" altLang="en-US" sz="2400" dirty="0">
              <a:solidFill>
                <a:prstClr val="black"/>
              </a:solidFill>
              <a:cs typeface="Times New Roman" pitchFamily="18" charset="0"/>
            </a:endParaRPr>
          </a:p>
        </p:txBody>
      </p:sp>
      <p:sp>
        <p:nvSpPr>
          <p:cNvPr id="86" name="テキスト ボックス 85"/>
          <p:cNvSpPr txBox="1"/>
          <p:nvPr/>
        </p:nvSpPr>
        <p:spPr>
          <a:xfrm>
            <a:off x="5622527" y="4657054"/>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0.1</a:t>
            </a:r>
            <a:endParaRPr lang="ja-JP" altLang="en-US" sz="2400" dirty="0">
              <a:solidFill>
                <a:prstClr val="black"/>
              </a:solidFill>
              <a:cs typeface="Times New Roman" pitchFamily="18" charset="0"/>
            </a:endParaRPr>
          </a:p>
        </p:txBody>
      </p:sp>
      <p:sp>
        <p:nvSpPr>
          <p:cNvPr id="89" name="テキスト ボックス 88"/>
          <p:cNvSpPr txBox="1"/>
          <p:nvPr/>
        </p:nvSpPr>
        <p:spPr>
          <a:xfrm>
            <a:off x="6243963" y="4658040"/>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0.2</a:t>
            </a:r>
            <a:endParaRPr lang="ja-JP" altLang="en-US" sz="2400" dirty="0">
              <a:solidFill>
                <a:prstClr val="black"/>
              </a:solidFill>
              <a:cs typeface="Times New Roman" pitchFamily="18" charset="0"/>
            </a:endParaRPr>
          </a:p>
        </p:txBody>
      </p:sp>
      <p:sp>
        <p:nvSpPr>
          <p:cNvPr id="90" name="テキスト ボックス 89"/>
          <p:cNvSpPr txBox="1"/>
          <p:nvPr/>
        </p:nvSpPr>
        <p:spPr>
          <a:xfrm>
            <a:off x="8099396" y="465569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0.5</a:t>
            </a:r>
            <a:endParaRPr lang="ja-JP" altLang="en-US" sz="2400" dirty="0">
              <a:solidFill>
                <a:prstClr val="black"/>
              </a:solidFill>
              <a:cs typeface="Times New Roman" pitchFamily="18" charset="0"/>
            </a:endParaRPr>
          </a:p>
        </p:txBody>
      </p:sp>
      <p:sp>
        <p:nvSpPr>
          <p:cNvPr id="91" name="テキスト ボックス 90"/>
          <p:cNvSpPr txBox="1"/>
          <p:nvPr/>
        </p:nvSpPr>
        <p:spPr>
          <a:xfrm>
            <a:off x="8673488" y="465411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0.6</a:t>
            </a:r>
            <a:endParaRPr lang="ja-JP" altLang="en-US" sz="2400" dirty="0">
              <a:solidFill>
                <a:prstClr val="black"/>
              </a:solidFill>
              <a:cs typeface="Times New Roman" pitchFamily="18" charset="0"/>
            </a:endParaRPr>
          </a:p>
        </p:txBody>
      </p:sp>
      <p:sp>
        <p:nvSpPr>
          <p:cNvPr id="92" name="テキスト ボックス 91"/>
          <p:cNvSpPr txBox="1"/>
          <p:nvPr/>
        </p:nvSpPr>
        <p:spPr>
          <a:xfrm>
            <a:off x="4975443" y="4658069"/>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51" name="テキスト ボックス 50"/>
          <p:cNvSpPr txBox="1"/>
          <p:nvPr/>
        </p:nvSpPr>
        <p:spPr>
          <a:xfrm>
            <a:off x="569095" y="766437"/>
            <a:ext cx="1091262"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[day]</a:t>
            </a:r>
            <a:endParaRPr lang="ja-JP" altLang="en-US" sz="2400" dirty="0">
              <a:solidFill>
                <a:prstClr val="black"/>
              </a:solidFill>
              <a:ea typeface="MS UI Gothic" pitchFamily="50" charset="-128"/>
              <a:cs typeface="Times New Roman" pitchFamily="18" charset="0"/>
            </a:endParaRPr>
          </a:p>
        </p:txBody>
      </p:sp>
      <p:sp>
        <p:nvSpPr>
          <p:cNvPr id="59" name="テキスト ボックス 58"/>
          <p:cNvSpPr txBox="1"/>
          <p:nvPr/>
        </p:nvSpPr>
        <p:spPr>
          <a:xfrm>
            <a:off x="5076924" y="798520"/>
            <a:ext cx="1091262"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[day]</a:t>
            </a:r>
            <a:endParaRPr lang="ja-JP" altLang="en-US" sz="2400" dirty="0">
              <a:solidFill>
                <a:prstClr val="black"/>
              </a:solidFill>
              <a:ea typeface="MS UI Gothic" pitchFamily="50" charset="-128"/>
              <a:cs typeface="Times New Roman" pitchFamily="18" charset="0"/>
            </a:endParaRPr>
          </a:p>
        </p:txBody>
      </p:sp>
    </p:spTree>
  </p:cSld>
  <p:clrMapOvr>
    <a:masterClrMapping/>
  </p:clrMapOvr>
  <p:transition spd="slow">
    <p:pull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グラフ 36"/>
          <p:cNvGraphicFramePr/>
          <p:nvPr/>
        </p:nvGraphicFramePr>
        <p:xfrm>
          <a:off x="2411760" y="1052736"/>
          <a:ext cx="4608000" cy="3704400"/>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8" name="正方形/長方形 17"/>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prstClr val="white"/>
              </a:solidFill>
            </a:endParaRPr>
          </a:p>
        </p:txBody>
      </p:sp>
      <p:sp>
        <p:nvSpPr>
          <p:cNvPr id="19" name="タイトル 1"/>
          <p:cNvSpPr txBox="1">
            <a:spLocks/>
          </p:cNvSpPr>
          <p:nvPr/>
        </p:nvSpPr>
        <p:spPr>
          <a:xfrm>
            <a:off x="323528" y="53752"/>
            <a:ext cx="8496944" cy="1143000"/>
          </a:xfrm>
          <a:prstGeom prst="rect">
            <a:avLst/>
          </a:prstGeom>
        </p:spPr>
        <p:txBody>
          <a:bodyPr>
            <a:noAutofit/>
          </a:bodyPr>
          <a:lstStyle/>
          <a:p>
            <a:pPr>
              <a:lnSpc>
                <a:spcPts val="3200"/>
              </a:lnSpc>
              <a:spcBef>
                <a:spcPct val="0"/>
              </a:spcBef>
              <a:defRPr/>
            </a:pPr>
            <a:r>
              <a:rPr lang="en-US" altLang="ja-JP" sz="3200" dirty="0" smtClean="0">
                <a:solidFill>
                  <a:prstClr val="black"/>
                </a:solidFill>
              </a:rPr>
              <a:t>Comparison of SS damage ratio </a:t>
            </a:r>
            <a:r>
              <a:rPr lang="en-US" altLang="ja-JP" sz="3200" i="1" dirty="0" smtClean="0">
                <a:solidFill>
                  <a:prstClr val="black"/>
                </a:solidFill>
                <a:latin typeface="Times New Roman" pitchFamily="18" charset="0"/>
                <a:cs typeface="Times New Roman" pitchFamily="18" charset="0"/>
              </a:rPr>
              <a:t>R</a:t>
            </a:r>
            <a:r>
              <a:rPr lang="en-US" altLang="ja-JP" sz="3200" i="1" baseline="-25000" dirty="0" smtClean="0">
                <a:solidFill>
                  <a:prstClr val="black"/>
                </a:solidFill>
                <a:latin typeface="Times New Roman" pitchFamily="18" charset="0"/>
                <a:cs typeface="Times New Roman" pitchFamily="18" charset="0"/>
              </a:rPr>
              <a:t>L</a:t>
            </a:r>
            <a:r>
              <a:rPr lang="en-US" altLang="ja-JP" sz="3200" dirty="0" smtClean="0">
                <a:solidFill>
                  <a:prstClr val="black"/>
                </a:solidFill>
                <a:latin typeface="Times New Roman" pitchFamily="18" charset="0"/>
                <a:cs typeface="Times New Roman" pitchFamily="18" charset="0"/>
              </a:rPr>
              <a:t> </a:t>
            </a:r>
            <a:r>
              <a:rPr lang="en-US" altLang="ja-JP" sz="3200" dirty="0" smtClean="0">
                <a:solidFill>
                  <a:prstClr val="black"/>
                </a:solidFill>
              </a:rPr>
              <a:t>in the Tohoku earthquake with those in the Kobe earthquake</a:t>
            </a:r>
            <a:endParaRPr lang="ja-JP" altLang="en-US" sz="3200" dirty="0">
              <a:solidFill>
                <a:prstClr val="black"/>
              </a:solidFill>
            </a:endParaRPr>
          </a:p>
        </p:txBody>
      </p:sp>
      <p:sp>
        <p:nvSpPr>
          <p:cNvPr id="24" name="テキスト ボックス 23"/>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solidFill>
                  <a:prstClr val="black"/>
                </a:solidFill>
                <a:latin typeface="Times New Roman" pitchFamily="18" charset="0"/>
                <a:cs typeface="Times New Roman" pitchFamily="18" charset="0"/>
              </a:rPr>
              <a:t>IJ</a:t>
            </a:r>
            <a:r>
              <a:rPr lang="en-US" altLang="ja-JP" sz="2400" i="1" baseline="-25000" dirty="0" smtClean="0">
                <a:solidFill>
                  <a:prstClr val="black"/>
                </a:solidFill>
                <a:latin typeface="Times New Roman" pitchFamily="18" charset="0"/>
                <a:cs typeface="Times New Roman" pitchFamily="18" charset="0"/>
              </a:rPr>
              <a:t>m</a:t>
            </a:r>
            <a:endParaRPr lang="ja-JP" altLang="en-US" sz="2400" baseline="-25000" dirty="0">
              <a:solidFill>
                <a:prstClr val="black"/>
              </a:solidFill>
              <a:latin typeface="Times New Roman" pitchFamily="18" charset="0"/>
              <a:cs typeface="Times New Roman" pitchFamily="18" charset="0"/>
            </a:endParaRPr>
          </a:p>
        </p:txBody>
      </p:sp>
      <p:sp>
        <p:nvSpPr>
          <p:cNvPr id="25" name="テキスト ボックス 24"/>
          <p:cNvSpPr txBox="1"/>
          <p:nvPr/>
        </p:nvSpPr>
        <p:spPr>
          <a:xfrm>
            <a:off x="1353706" y="1916832"/>
            <a:ext cx="553998" cy="1728192"/>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solidFill>
                  <a:prstClr val="black"/>
                </a:solidFill>
                <a:latin typeface="Times New Roman" pitchFamily="18" charset="0"/>
                <a:cs typeface="Times New Roman" pitchFamily="18" charset="0"/>
              </a:rPr>
              <a:t>R</a:t>
            </a:r>
            <a:r>
              <a:rPr lang="en-US" altLang="ja-JP" sz="2400" i="1" baseline="-25000" dirty="0" smtClean="0">
                <a:solidFill>
                  <a:prstClr val="black"/>
                </a:solidFill>
                <a:latin typeface="Times New Roman" pitchFamily="18" charset="0"/>
                <a:cs typeface="Times New Roman" pitchFamily="18" charset="0"/>
              </a:rPr>
              <a:t>L</a:t>
            </a:r>
            <a:r>
              <a:rPr lang="en-US" altLang="ja-JP" sz="2400" dirty="0" smtClean="0">
                <a:solidFill>
                  <a:prstClr val="black"/>
                </a:solidFill>
                <a:latin typeface="Times New Roman" pitchFamily="18" charset="0"/>
                <a:cs typeface="Times New Roman" pitchFamily="18" charset="0"/>
              </a:rPr>
              <a:t> </a:t>
            </a:r>
            <a:r>
              <a:rPr lang="en-US" altLang="ja-JP" sz="2400" dirty="0" smtClean="0">
                <a:solidFill>
                  <a:prstClr val="black"/>
                </a:solidFill>
                <a:cs typeface="Times New Roman" pitchFamily="18" charset="0"/>
              </a:rPr>
              <a:t>[km/km]</a:t>
            </a:r>
            <a:endParaRPr lang="ja-JP" altLang="en-US" sz="2400" dirty="0">
              <a:solidFill>
                <a:prstClr val="black"/>
              </a:solidFill>
              <a:cs typeface="Times New Roman" pitchFamily="18" charset="0"/>
            </a:endParaRPr>
          </a:p>
        </p:txBody>
      </p:sp>
      <p:sp>
        <p:nvSpPr>
          <p:cNvPr id="26" name="テキスト ボックス 25"/>
          <p:cNvSpPr txBox="1"/>
          <p:nvPr/>
        </p:nvSpPr>
        <p:spPr>
          <a:xfrm>
            <a:off x="1835696"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0.4</a:t>
            </a:r>
            <a:endParaRPr lang="ja-JP" altLang="en-US" sz="2400" dirty="0">
              <a:solidFill>
                <a:prstClr val="black"/>
              </a:solidFill>
              <a:cs typeface="Times New Roman" pitchFamily="18" charset="0"/>
            </a:endParaRPr>
          </a:p>
        </p:txBody>
      </p:sp>
      <p:sp>
        <p:nvSpPr>
          <p:cNvPr id="27" name="テキスト ボックス 26"/>
          <p:cNvSpPr txBox="1"/>
          <p:nvPr/>
        </p:nvSpPr>
        <p:spPr>
          <a:xfrm>
            <a:off x="1835696"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0.3</a:t>
            </a:r>
            <a:endParaRPr lang="ja-JP" altLang="en-US" sz="2400" dirty="0">
              <a:solidFill>
                <a:prstClr val="black"/>
              </a:solidFill>
              <a:cs typeface="Times New Roman" pitchFamily="18" charset="0"/>
            </a:endParaRPr>
          </a:p>
        </p:txBody>
      </p:sp>
      <p:sp>
        <p:nvSpPr>
          <p:cNvPr id="28" name="テキスト ボックス 27"/>
          <p:cNvSpPr txBox="1"/>
          <p:nvPr/>
        </p:nvSpPr>
        <p:spPr>
          <a:xfrm>
            <a:off x="1835696"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0.1</a:t>
            </a:r>
            <a:endParaRPr lang="ja-JP" altLang="en-US" sz="2400" dirty="0">
              <a:solidFill>
                <a:prstClr val="black"/>
              </a:solidFill>
              <a:cs typeface="Times New Roman" pitchFamily="18" charset="0"/>
            </a:endParaRPr>
          </a:p>
        </p:txBody>
      </p:sp>
      <p:sp>
        <p:nvSpPr>
          <p:cNvPr id="29" name="テキスト ボックス 28"/>
          <p:cNvSpPr txBox="1"/>
          <p:nvPr/>
        </p:nvSpPr>
        <p:spPr>
          <a:xfrm>
            <a:off x="1835696"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0.2</a:t>
            </a:r>
            <a:endParaRPr lang="ja-JP" altLang="en-US" sz="2400" dirty="0">
              <a:solidFill>
                <a:prstClr val="black"/>
              </a:solidFill>
              <a:cs typeface="Times New Roman" pitchFamily="18" charset="0"/>
            </a:endParaRPr>
          </a:p>
        </p:txBody>
      </p:sp>
      <p:sp>
        <p:nvSpPr>
          <p:cNvPr id="30" name="テキスト ボックス 29"/>
          <p:cNvSpPr txBox="1"/>
          <p:nvPr/>
        </p:nvSpPr>
        <p:spPr>
          <a:xfrm>
            <a:off x="1835696"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0.5</a:t>
            </a:r>
            <a:endParaRPr lang="ja-JP" altLang="en-US" sz="2400" dirty="0">
              <a:solidFill>
                <a:prstClr val="black"/>
              </a:solidFill>
              <a:cs typeface="Times New Roman" pitchFamily="18" charset="0"/>
            </a:endParaRPr>
          </a:p>
        </p:txBody>
      </p:sp>
      <p:sp>
        <p:nvSpPr>
          <p:cNvPr id="31" name="テキスト ボックス 30"/>
          <p:cNvSpPr txBox="1"/>
          <p:nvPr/>
        </p:nvSpPr>
        <p:spPr>
          <a:xfrm>
            <a:off x="1835696"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0.6</a:t>
            </a:r>
            <a:endParaRPr lang="ja-JP" altLang="en-US" sz="2400" dirty="0">
              <a:solidFill>
                <a:prstClr val="black"/>
              </a:solidFill>
              <a:cs typeface="Times New Roman" pitchFamily="18" charset="0"/>
            </a:endParaRPr>
          </a:p>
        </p:txBody>
      </p:sp>
      <p:sp>
        <p:nvSpPr>
          <p:cNvPr id="32" name="テキスト ボックス 31"/>
          <p:cNvSpPr txBox="1"/>
          <p:nvPr/>
        </p:nvSpPr>
        <p:spPr>
          <a:xfrm>
            <a:off x="1907704"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35" name="テキスト ボックス 34"/>
          <p:cNvSpPr txBox="1"/>
          <p:nvPr/>
        </p:nvSpPr>
        <p:spPr>
          <a:xfrm>
            <a:off x="3023121" y="1165670"/>
            <a:ext cx="1944216" cy="461665"/>
          </a:xfrm>
          <a:prstGeom prst="rect">
            <a:avLst/>
          </a:prstGeom>
          <a:noFill/>
        </p:spPr>
        <p:txBody>
          <a:bodyPr wrap="square" rtlCol="0">
            <a:spAutoFit/>
          </a:bodyPr>
          <a:lstStyle/>
          <a:p>
            <a:pPr algn="ctr"/>
            <a:r>
              <a:rPr lang="en-US" altLang="ja-JP" sz="2400" dirty="0" err="1" smtClean="0">
                <a:solidFill>
                  <a:prstClr val="black"/>
                </a:solidFill>
                <a:ea typeface="MS UI Gothic" pitchFamily="50" charset="-128"/>
                <a:cs typeface="Times New Roman" pitchFamily="18" charset="0"/>
              </a:rPr>
              <a:t>Hinode</a:t>
            </a:r>
            <a:r>
              <a:rPr lang="en-US" altLang="ja-JP" sz="2400" dirty="0" smtClean="0">
                <a:solidFill>
                  <a:prstClr val="black"/>
                </a:solidFill>
                <a:ea typeface="MS UI Gothic" pitchFamily="50" charset="-128"/>
                <a:cs typeface="Times New Roman" pitchFamily="18" charset="0"/>
              </a:rPr>
              <a:t>, </a:t>
            </a:r>
            <a:r>
              <a:rPr lang="en-US" altLang="ja-JP" sz="2400" dirty="0" err="1" smtClean="0">
                <a:solidFill>
                  <a:prstClr val="black"/>
                </a:solidFill>
                <a:ea typeface="MS UI Gothic" pitchFamily="50" charset="-128"/>
                <a:cs typeface="Times New Roman" pitchFamily="18" charset="0"/>
              </a:rPr>
              <a:t>Itako</a:t>
            </a:r>
            <a:endParaRPr lang="ja-JP" altLang="en-US" sz="2400" dirty="0">
              <a:solidFill>
                <a:prstClr val="black"/>
              </a:solidFill>
              <a:ea typeface="MS UI Gothic" pitchFamily="50" charset="-128"/>
              <a:cs typeface="Times New Roman" pitchFamily="18" charset="0"/>
            </a:endParaRPr>
          </a:p>
        </p:txBody>
      </p:sp>
      <p:sp>
        <p:nvSpPr>
          <p:cNvPr id="41" name="テキスト ボックス 40"/>
          <p:cNvSpPr txBox="1"/>
          <p:nvPr/>
        </p:nvSpPr>
        <p:spPr>
          <a:xfrm>
            <a:off x="3598932" y="3789040"/>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Mito</a:t>
            </a:r>
            <a:endParaRPr lang="ja-JP" altLang="en-US" sz="2400" dirty="0">
              <a:solidFill>
                <a:prstClr val="black"/>
              </a:solidFill>
              <a:ea typeface="MS UI Gothic" pitchFamily="50" charset="-128"/>
              <a:cs typeface="Times New Roman" pitchFamily="18" charset="0"/>
            </a:endParaRPr>
          </a:p>
        </p:txBody>
      </p:sp>
      <p:cxnSp>
        <p:nvCxnSpPr>
          <p:cNvPr id="42" name="直線矢印コネクタ 41"/>
          <p:cNvCxnSpPr/>
          <p:nvPr/>
        </p:nvCxnSpPr>
        <p:spPr>
          <a:xfrm>
            <a:off x="4463028" y="4149080"/>
            <a:ext cx="72008" cy="43204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44" name="テキスト ボックス 43"/>
          <p:cNvSpPr txBox="1"/>
          <p:nvPr/>
        </p:nvSpPr>
        <p:spPr>
          <a:xfrm>
            <a:off x="2123728" y="4653136"/>
            <a:ext cx="720080"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4.5</a:t>
            </a:r>
            <a:endParaRPr lang="ja-JP" altLang="en-US" sz="2400" dirty="0">
              <a:solidFill>
                <a:prstClr val="black"/>
              </a:solidFill>
              <a:cs typeface="Times New Roman" pitchFamily="18" charset="0"/>
            </a:endParaRPr>
          </a:p>
        </p:txBody>
      </p:sp>
      <p:sp>
        <p:nvSpPr>
          <p:cNvPr id="45" name="テキスト ボックス 44"/>
          <p:cNvSpPr txBox="1"/>
          <p:nvPr/>
        </p:nvSpPr>
        <p:spPr>
          <a:xfrm>
            <a:off x="2968898"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46" name="テキスト ボックス 45"/>
          <p:cNvSpPr txBox="1"/>
          <p:nvPr/>
        </p:nvSpPr>
        <p:spPr>
          <a:xfrm>
            <a:off x="389877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5.5</a:t>
            </a:r>
            <a:endParaRPr lang="ja-JP" altLang="en-US" sz="2400" dirty="0">
              <a:solidFill>
                <a:prstClr val="black"/>
              </a:solidFill>
              <a:cs typeface="Times New Roman" pitchFamily="18" charset="0"/>
            </a:endParaRPr>
          </a:p>
        </p:txBody>
      </p:sp>
      <p:sp>
        <p:nvSpPr>
          <p:cNvPr id="47" name="テキスト ボックス 46"/>
          <p:cNvSpPr txBox="1"/>
          <p:nvPr/>
        </p:nvSpPr>
        <p:spPr>
          <a:xfrm>
            <a:off x="567801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6.5</a:t>
            </a:r>
            <a:endParaRPr lang="ja-JP" altLang="en-US" sz="2400" dirty="0">
              <a:solidFill>
                <a:prstClr val="black"/>
              </a:solidFill>
              <a:cs typeface="Times New Roman" pitchFamily="18" charset="0"/>
            </a:endParaRPr>
          </a:p>
        </p:txBody>
      </p:sp>
      <p:sp>
        <p:nvSpPr>
          <p:cNvPr id="48" name="テキスト ボックス 47"/>
          <p:cNvSpPr txBox="1"/>
          <p:nvPr/>
        </p:nvSpPr>
        <p:spPr>
          <a:xfrm>
            <a:off x="475664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pic>
        <p:nvPicPr>
          <p:cNvPr id="38"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40042" y="5407662"/>
            <a:ext cx="109570" cy="109570"/>
          </a:xfrm>
          <a:prstGeom prst="rect">
            <a:avLst/>
          </a:prstGeom>
          <a:noFill/>
        </p:spPr>
      </p:pic>
      <p:sp>
        <p:nvSpPr>
          <p:cNvPr id="49" name="テキスト ボックス 48"/>
          <p:cNvSpPr txBox="1"/>
          <p:nvPr/>
        </p:nvSpPr>
        <p:spPr>
          <a:xfrm>
            <a:off x="657336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7.0</a:t>
            </a:r>
            <a:endParaRPr lang="ja-JP" altLang="en-US" sz="2400" dirty="0">
              <a:solidFill>
                <a:prstClr val="black"/>
              </a:solidFill>
              <a:cs typeface="Times New Roman" pitchFamily="18" charset="0"/>
            </a:endParaRPr>
          </a:p>
        </p:txBody>
      </p:sp>
      <p:sp>
        <p:nvSpPr>
          <p:cNvPr id="54" name="テキスト ボックス 53"/>
          <p:cNvSpPr txBox="1"/>
          <p:nvPr/>
        </p:nvSpPr>
        <p:spPr>
          <a:xfrm>
            <a:off x="6928918" y="4073553"/>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Kobe data</a:t>
            </a:r>
            <a:endParaRPr lang="ja-JP" altLang="en-US" sz="2400" dirty="0">
              <a:solidFill>
                <a:prstClr val="black"/>
              </a:solidFill>
              <a:ea typeface="MS UI Gothic" pitchFamily="50" charset="-128"/>
              <a:cs typeface="Times New Roman" pitchFamily="18" charset="0"/>
            </a:endParaRPr>
          </a:p>
        </p:txBody>
      </p:sp>
      <p:cxnSp>
        <p:nvCxnSpPr>
          <p:cNvPr id="55" name="直線矢印コネクタ 54"/>
          <p:cNvCxnSpPr/>
          <p:nvPr/>
        </p:nvCxnSpPr>
        <p:spPr>
          <a:xfrm flipH="1">
            <a:off x="5986211" y="4329953"/>
            <a:ext cx="1051083" cy="10278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33" name="正方形/長方形 32"/>
          <p:cNvSpPr/>
          <p:nvPr/>
        </p:nvSpPr>
        <p:spPr>
          <a:xfrm>
            <a:off x="179327" y="5229200"/>
            <a:ext cx="9048891" cy="1631216"/>
          </a:xfrm>
          <a:prstGeom prst="rect">
            <a:avLst/>
          </a:prstGeom>
        </p:spPr>
        <p:txBody>
          <a:bodyPr wrap="square">
            <a:spAutoFit/>
          </a:bodyPr>
          <a:lstStyle/>
          <a:p>
            <a:pPr>
              <a:lnSpc>
                <a:spcPts val="3000"/>
              </a:lnSpc>
            </a:pP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latin typeface="Times New Roman" pitchFamily="18" charset="0"/>
                <a:cs typeface="Times New Roman" pitchFamily="18" charset="0"/>
              </a:rPr>
              <a:t> </a:t>
            </a:r>
            <a:r>
              <a:rPr lang="en-US" altLang="ja-JP" sz="2800" dirty="0" smtClean="0"/>
              <a:t>at Mito and other 10 municipalities show good agreement with estimated values by SFC.</a:t>
            </a:r>
          </a:p>
          <a:p>
            <a:pPr>
              <a:lnSpc>
                <a:spcPts val="3000"/>
              </a:lnSpc>
            </a:pP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at Hinode areas in Itako with </a:t>
            </a:r>
            <a:r>
              <a:rPr lang="en-US" altLang="ja-JP" sz="2800" i="1" dirty="0" smtClean="0">
                <a:solidFill>
                  <a:srgbClr val="FF0000"/>
                </a:solidFill>
                <a:latin typeface="Times New Roman" pitchFamily="18" charset="0"/>
                <a:cs typeface="Times New Roman" pitchFamily="18" charset="0"/>
              </a:rPr>
              <a:t>IJ</a:t>
            </a:r>
            <a:r>
              <a:rPr lang="en-US" altLang="ja-JP" sz="2800" i="1" baseline="-25000" dirty="0" smtClean="0">
                <a:solidFill>
                  <a:srgbClr val="FF0000"/>
                </a:solidFill>
                <a:latin typeface="Times New Roman" pitchFamily="18" charset="0"/>
                <a:cs typeface="Times New Roman" pitchFamily="18" charset="0"/>
              </a:rPr>
              <a:t>m</a:t>
            </a:r>
            <a:r>
              <a:rPr lang="en-US" altLang="ja-JP" sz="2800" dirty="0" smtClean="0">
                <a:solidFill>
                  <a:srgbClr val="FF0000"/>
                </a:solidFill>
              </a:rPr>
              <a:t> of 5.9 </a:t>
            </a:r>
            <a:r>
              <a:rPr lang="en-US" altLang="ja-JP" sz="2800" dirty="0" smtClean="0"/>
              <a:t>shows remarkably larger value than the value by SFC due to </a:t>
            </a:r>
            <a:r>
              <a:rPr lang="en-US" altLang="ja-JP" sz="2800" dirty="0" smtClean="0">
                <a:solidFill>
                  <a:srgbClr val="FF0000"/>
                </a:solidFill>
              </a:rPr>
              <a:t>severe liquefaction.</a:t>
            </a:r>
            <a:endParaRPr lang="ja-JP" altLang="en-US" sz="2800" dirty="0" smtClean="0">
              <a:solidFill>
                <a:srgbClr val="FF0000"/>
              </a:solidFill>
            </a:endParaRPr>
          </a:p>
        </p:txBody>
      </p:sp>
      <p:sp>
        <p:nvSpPr>
          <p:cNvPr id="36" name="テキスト ボックス 35"/>
          <p:cNvSpPr txBox="1"/>
          <p:nvPr/>
        </p:nvSpPr>
        <p:spPr>
          <a:xfrm>
            <a:off x="6242574" y="1134407"/>
            <a:ext cx="2901426" cy="1327736"/>
          </a:xfrm>
          <a:prstGeom prst="rect">
            <a:avLst/>
          </a:prstGeom>
          <a:noFill/>
        </p:spPr>
        <p:txBody>
          <a:bodyPr wrap="square" rtlCol="0">
            <a:spAutoFit/>
          </a:bodyPr>
          <a:lstStyle/>
          <a:p>
            <a:pPr>
              <a:lnSpc>
                <a:spcPts val="2400"/>
              </a:lnSpc>
            </a:pPr>
            <a:r>
              <a:rPr lang="en-US" altLang="ja-JP" sz="2400" dirty="0" smtClean="0"/>
              <a:t>Previously proposed seismic fragility curve (SFC) : Model for predicting damage</a:t>
            </a:r>
            <a:endParaRPr lang="ja-JP" altLang="en-US" sz="2400" dirty="0"/>
          </a:p>
        </p:txBody>
      </p:sp>
      <p:graphicFrame>
        <p:nvGraphicFramePr>
          <p:cNvPr id="39" name="Object 1"/>
          <p:cNvGraphicFramePr>
            <a:graphicFrameLocks noChangeAspect="1"/>
          </p:cNvGraphicFramePr>
          <p:nvPr/>
        </p:nvGraphicFramePr>
        <p:xfrm>
          <a:off x="6285754" y="2381753"/>
          <a:ext cx="2651125" cy="693738"/>
        </p:xfrm>
        <a:graphic>
          <a:graphicData uri="http://schemas.openxmlformats.org/presentationml/2006/ole">
            <p:oleObj spid="_x0000_s105474" name="Equation" r:id="rId5" imgW="1155600" imgH="304560" progId="Equation.DSMT4">
              <p:embed/>
            </p:oleObj>
          </a:graphicData>
        </a:graphic>
      </p:graphicFrame>
      <p:pic>
        <p:nvPicPr>
          <p:cNvPr id="40" name="図 39" descr="P1060855.JPG"/>
          <p:cNvPicPr>
            <a:picLocks noChangeAspect="1"/>
          </p:cNvPicPr>
          <p:nvPr/>
        </p:nvPicPr>
        <p:blipFill>
          <a:blip r:embed="rId6" cstate="print"/>
          <a:stretch>
            <a:fillRect/>
          </a:stretch>
        </p:blipFill>
        <p:spPr>
          <a:xfrm rot="5400000">
            <a:off x="3479677" y="1309256"/>
            <a:ext cx="1679785" cy="2239713"/>
          </a:xfrm>
          <a:prstGeom prst="rect">
            <a:avLst/>
          </a:prstGeom>
        </p:spPr>
      </p:pic>
      <p:cxnSp>
        <p:nvCxnSpPr>
          <p:cNvPr id="43" name="直線矢印コネクタ 42"/>
          <p:cNvCxnSpPr/>
          <p:nvPr/>
        </p:nvCxnSpPr>
        <p:spPr>
          <a:xfrm flipH="1">
            <a:off x="6282991" y="3140242"/>
            <a:ext cx="358441" cy="891444"/>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Tree>
  </p:cSld>
  <p:clrMapOvr>
    <a:masterClrMapping/>
  </p:clrMapOvr>
  <p:transition spd="slow">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a:blip r:embed="rId2" cstate="print"/>
          <a:srcRect/>
          <a:stretch>
            <a:fillRect/>
          </a:stretch>
        </p:blipFill>
        <p:spPr bwMode="auto">
          <a:xfrm>
            <a:off x="2148281" y="1518202"/>
            <a:ext cx="2356589" cy="3675600"/>
          </a:xfrm>
          <a:prstGeom prst="rect">
            <a:avLst/>
          </a:prstGeom>
          <a:noFill/>
          <a:ln w="9525">
            <a:noFill/>
            <a:miter lim="800000"/>
            <a:headEnd/>
            <a:tailEnd/>
          </a:ln>
          <a:effectLst/>
        </p:spPr>
      </p:pic>
      <p:sp>
        <p:nvSpPr>
          <p:cNvPr id="12" name="正方形/長方形 11"/>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 name="タイトル 1"/>
          <p:cNvSpPr txBox="1">
            <a:spLocks/>
          </p:cNvSpPr>
          <p:nvPr/>
        </p:nvSpPr>
        <p:spPr>
          <a:xfrm>
            <a:off x="323527" y="53752"/>
            <a:ext cx="8820473" cy="1143000"/>
          </a:xfrm>
          <a:prstGeom prst="rect">
            <a:avLst/>
          </a:prstGeom>
        </p:spPr>
        <p:txBody>
          <a:bodyPr>
            <a:noAutofit/>
          </a:bodyPr>
          <a:lstStyle/>
          <a:p>
            <a:pPr lvl="0">
              <a:lnSpc>
                <a:spcPts val="3200"/>
              </a:lnSpc>
              <a:spcBef>
                <a:spcPct val="0"/>
              </a:spcBef>
              <a:defRPr/>
            </a:pPr>
            <a:r>
              <a:rPr lang="en-US" altLang="ja-JP" sz="3200" dirty="0" smtClean="0"/>
              <a:t>Extreme damage of infrastructures due to the 2011 off the Pacific Coast of</a:t>
            </a:r>
            <a:r>
              <a:rPr lang="ja-JP" altLang="en-US" sz="3200" dirty="0" smtClean="0"/>
              <a:t> </a:t>
            </a:r>
            <a:r>
              <a:rPr lang="en-US" altLang="ja-JP" sz="3200" dirty="0" smtClean="0"/>
              <a:t>Tohoku EQ and tsunami  </a:t>
            </a: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20" name="Picture 3" descr="G:\P1060397.JPG"/>
          <p:cNvPicPr>
            <a:picLocks noChangeAspect="1" noChangeArrowheads="1"/>
          </p:cNvPicPr>
          <p:nvPr/>
        </p:nvPicPr>
        <p:blipFill>
          <a:blip r:embed="rId3" cstate="print"/>
          <a:srcRect/>
          <a:stretch>
            <a:fillRect/>
          </a:stretch>
        </p:blipFill>
        <p:spPr bwMode="auto">
          <a:xfrm>
            <a:off x="6904392" y="1760024"/>
            <a:ext cx="2217836" cy="1649245"/>
          </a:xfrm>
          <a:prstGeom prst="rect">
            <a:avLst/>
          </a:prstGeom>
          <a:noFill/>
        </p:spPr>
      </p:pic>
      <p:pic>
        <p:nvPicPr>
          <p:cNvPr id="21" name="Picture 2" descr="G:\P1060396.JPG"/>
          <p:cNvPicPr>
            <a:picLocks noChangeAspect="1" noChangeArrowheads="1"/>
          </p:cNvPicPr>
          <p:nvPr/>
        </p:nvPicPr>
        <p:blipFill>
          <a:blip r:embed="rId4" cstate="print"/>
          <a:srcRect/>
          <a:stretch>
            <a:fillRect/>
          </a:stretch>
        </p:blipFill>
        <p:spPr bwMode="auto">
          <a:xfrm flipH="1">
            <a:off x="6904391" y="1760025"/>
            <a:ext cx="917725" cy="691619"/>
          </a:xfrm>
          <a:prstGeom prst="rect">
            <a:avLst/>
          </a:prstGeom>
          <a:noFill/>
        </p:spPr>
      </p:pic>
      <p:pic>
        <p:nvPicPr>
          <p:cNvPr id="23" name="図 22" descr="P1060855.JPG"/>
          <p:cNvPicPr>
            <a:picLocks noChangeAspect="1"/>
          </p:cNvPicPr>
          <p:nvPr/>
        </p:nvPicPr>
        <p:blipFill>
          <a:blip r:embed="rId5" cstate="print"/>
          <a:stretch>
            <a:fillRect/>
          </a:stretch>
        </p:blipFill>
        <p:spPr>
          <a:xfrm rot="5400000">
            <a:off x="7173370" y="4052467"/>
            <a:ext cx="1679785" cy="2239713"/>
          </a:xfrm>
          <a:prstGeom prst="rect">
            <a:avLst/>
          </a:prstGeom>
        </p:spPr>
      </p:pic>
      <p:pic>
        <p:nvPicPr>
          <p:cNvPr id="29" name="Picture 3"/>
          <p:cNvPicPr>
            <a:picLocks noChangeAspect="1" noChangeArrowheads="1"/>
          </p:cNvPicPr>
          <p:nvPr/>
        </p:nvPicPr>
        <p:blipFill>
          <a:blip r:embed="rId6" cstate="print"/>
          <a:srcRect/>
          <a:stretch>
            <a:fillRect/>
          </a:stretch>
        </p:blipFill>
        <p:spPr bwMode="auto">
          <a:xfrm>
            <a:off x="4444928" y="1522445"/>
            <a:ext cx="1255995" cy="3665278"/>
          </a:xfrm>
          <a:prstGeom prst="rect">
            <a:avLst/>
          </a:prstGeom>
          <a:noFill/>
          <a:ln w="9525">
            <a:noFill/>
            <a:miter lim="800000"/>
            <a:headEnd/>
            <a:tailEnd/>
          </a:ln>
          <a:effectLst/>
        </p:spPr>
      </p:pic>
      <p:pic>
        <p:nvPicPr>
          <p:cNvPr id="30" name="Picture 2"/>
          <p:cNvPicPr>
            <a:picLocks noChangeAspect="1" noChangeArrowheads="1"/>
          </p:cNvPicPr>
          <p:nvPr/>
        </p:nvPicPr>
        <p:blipFill>
          <a:blip r:embed="rId7" cstate="print"/>
          <a:srcRect/>
          <a:stretch>
            <a:fillRect/>
          </a:stretch>
        </p:blipFill>
        <p:spPr bwMode="auto">
          <a:xfrm>
            <a:off x="5706408" y="1483095"/>
            <a:ext cx="1358414" cy="4004583"/>
          </a:xfrm>
          <a:prstGeom prst="rect">
            <a:avLst/>
          </a:prstGeom>
          <a:noFill/>
          <a:ln w="9525">
            <a:noFill/>
            <a:miter lim="800000"/>
            <a:headEnd/>
            <a:tailEnd/>
          </a:ln>
          <a:effectLst/>
        </p:spPr>
      </p:pic>
      <p:sp>
        <p:nvSpPr>
          <p:cNvPr id="32" name="テキスト ボックス 31"/>
          <p:cNvSpPr txBox="1"/>
          <p:nvPr/>
        </p:nvSpPr>
        <p:spPr>
          <a:xfrm>
            <a:off x="5590856" y="5098840"/>
            <a:ext cx="432048" cy="307777"/>
          </a:xfrm>
          <a:prstGeom prst="rect">
            <a:avLst/>
          </a:prstGeom>
          <a:noFill/>
        </p:spPr>
        <p:txBody>
          <a:bodyPr wrap="square" rtlCol="0">
            <a:spAutoFit/>
          </a:bodyPr>
          <a:lstStyle/>
          <a:p>
            <a:r>
              <a:rPr lang="en-US" altLang="ja-JP" sz="1400" dirty="0" smtClean="0">
                <a:solidFill>
                  <a:prstClr val="black"/>
                </a:solidFill>
              </a:rPr>
              <a:t>0</a:t>
            </a:r>
            <a:endParaRPr lang="ja-JP" altLang="en-US" sz="1400" dirty="0">
              <a:solidFill>
                <a:prstClr val="black"/>
              </a:solidFill>
            </a:endParaRPr>
          </a:p>
        </p:txBody>
      </p:sp>
      <p:sp>
        <p:nvSpPr>
          <p:cNvPr id="33" name="テキスト ボックス 32"/>
          <p:cNvSpPr txBox="1"/>
          <p:nvPr/>
        </p:nvSpPr>
        <p:spPr>
          <a:xfrm>
            <a:off x="6632438" y="5109725"/>
            <a:ext cx="432048" cy="307777"/>
          </a:xfrm>
          <a:prstGeom prst="rect">
            <a:avLst/>
          </a:prstGeom>
          <a:noFill/>
        </p:spPr>
        <p:txBody>
          <a:bodyPr wrap="square" rtlCol="0">
            <a:spAutoFit/>
          </a:bodyPr>
          <a:lstStyle/>
          <a:p>
            <a:r>
              <a:rPr lang="en-US" altLang="ja-JP" sz="1400" dirty="0" smtClean="0">
                <a:solidFill>
                  <a:prstClr val="black"/>
                </a:solidFill>
              </a:rPr>
              <a:t>40</a:t>
            </a:r>
            <a:endParaRPr lang="ja-JP" altLang="en-US" sz="1400" dirty="0">
              <a:solidFill>
                <a:prstClr val="black"/>
              </a:solidFill>
            </a:endParaRPr>
          </a:p>
        </p:txBody>
      </p:sp>
      <p:sp>
        <p:nvSpPr>
          <p:cNvPr id="34" name="テキスト ボックス 33"/>
          <p:cNvSpPr txBox="1"/>
          <p:nvPr/>
        </p:nvSpPr>
        <p:spPr>
          <a:xfrm>
            <a:off x="6108301" y="5098840"/>
            <a:ext cx="432048" cy="307777"/>
          </a:xfrm>
          <a:prstGeom prst="rect">
            <a:avLst/>
          </a:prstGeom>
          <a:noFill/>
        </p:spPr>
        <p:txBody>
          <a:bodyPr wrap="square" rtlCol="0">
            <a:spAutoFit/>
          </a:bodyPr>
          <a:lstStyle/>
          <a:p>
            <a:r>
              <a:rPr lang="en-US" altLang="ja-JP" sz="1400" dirty="0" smtClean="0">
                <a:solidFill>
                  <a:prstClr val="black"/>
                </a:solidFill>
              </a:rPr>
              <a:t>20</a:t>
            </a:r>
            <a:endParaRPr lang="ja-JP" altLang="en-US" sz="1400" dirty="0">
              <a:solidFill>
                <a:prstClr val="black"/>
              </a:solidFill>
            </a:endParaRPr>
          </a:p>
        </p:txBody>
      </p:sp>
      <p:sp>
        <p:nvSpPr>
          <p:cNvPr id="35" name="テキスト ボックス 34"/>
          <p:cNvSpPr txBox="1"/>
          <p:nvPr/>
        </p:nvSpPr>
        <p:spPr>
          <a:xfrm>
            <a:off x="5754382" y="1038083"/>
            <a:ext cx="1091585" cy="528350"/>
          </a:xfrm>
          <a:prstGeom prst="rect">
            <a:avLst/>
          </a:prstGeom>
          <a:noFill/>
        </p:spPr>
        <p:txBody>
          <a:bodyPr wrap="square" rtlCol="0">
            <a:spAutoFit/>
          </a:bodyPr>
          <a:lstStyle/>
          <a:p>
            <a:pPr>
              <a:lnSpc>
                <a:spcPts val="1700"/>
              </a:lnSpc>
            </a:pPr>
            <a:r>
              <a:rPr lang="en-US" altLang="ja-JP" sz="1600" dirty="0" smtClean="0">
                <a:solidFill>
                  <a:prstClr val="black"/>
                </a:solidFill>
              </a:rPr>
              <a:t>Inundation height (m)</a:t>
            </a:r>
            <a:endParaRPr lang="ja-JP" altLang="en-US" sz="1600" dirty="0">
              <a:solidFill>
                <a:prstClr val="black"/>
              </a:solidFill>
            </a:endParaRPr>
          </a:p>
        </p:txBody>
      </p:sp>
      <p:pic>
        <p:nvPicPr>
          <p:cNvPr id="36" name="Picture 4"/>
          <p:cNvPicPr>
            <a:picLocks noChangeAspect="1" noChangeArrowheads="1"/>
          </p:cNvPicPr>
          <p:nvPr/>
        </p:nvPicPr>
        <p:blipFill>
          <a:blip r:embed="rId8" cstate="print"/>
          <a:srcRect/>
          <a:stretch>
            <a:fillRect/>
          </a:stretch>
        </p:blipFill>
        <p:spPr bwMode="auto">
          <a:xfrm>
            <a:off x="4796266" y="4603644"/>
            <a:ext cx="808037" cy="233363"/>
          </a:xfrm>
          <a:prstGeom prst="rect">
            <a:avLst/>
          </a:prstGeom>
          <a:noFill/>
          <a:ln w="9525">
            <a:noFill/>
            <a:miter lim="800000"/>
            <a:headEnd/>
            <a:tailEnd/>
          </a:ln>
          <a:effectLst/>
        </p:spPr>
      </p:pic>
      <p:pic>
        <p:nvPicPr>
          <p:cNvPr id="38" name="図 37" descr="P1050201.JPG"/>
          <p:cNvPicPr>
            <a:picLocks noChangeAspect="1"/>
          </p:cNvPicPr>
          <p:nvPr/>
        </p:nvPicPr>
        <p:blipFill>
          <a:blip r:embed="rId9" cstate="print"/>
          <a:stretch>
            <a:fillRect/>
          </a:stretch>
        </p:blipFill>
        <p:spPr>
          <a:xfrm>
            <a:off x="0" y="1375696"/>
            <a:ext cx="2235200" cy="1676400"/>
          </a:xfrm>
          <a:prstGeom prst="rect">
            <a:avLst/>
          </a:prstGeom>
        </p:spPr>
      </p:pic>
      <p:sp>
        <p:nvSpPr>
          <p:cNvPr id="39" name="Text Box 8"/>
          <p:cNvSpPr txBox="1">
            <a:spLocks noChangeArrowheads="1"/>
          </p:cNvSpPr>
          <p:nvPr/>
        </p:nvSpPr>
        <p:spPr bwMode="auto">
          <a:xfrm>
            <a:off x="0" y="826157"/>
            <a:ext cx="2237873" cy="746358"/>
          </a:xfrm>
          <a:prstGeom prst="rect">
            <a:avLst/>
          </a:prstGeom>
          <a:solidFill>
            <a:schemeClr val="bg1"/>
          </a:solidFill>
          <a:ln w="12700">
            <a:solidFill>
              <a:schemeClr val="tx1"/>
            </a:solidFill>
            <a:miter lim="800000"/>
            <a:headEnd/>
            <a:tailEnd/>
          </a:ln>
          <a:effectLst/>
        </p:spPr>
        <p:txBody>
          <a:bodyPr wrap="square">
            <a:spAutoFit/>
          </a:bodyPr>
          <a:lstStyle/>
          <a:p>
            <a:pPr>
              <a:lnSpc>
                <a:spcPts val="1700"/>
              </a:lnSpc>
              <a:buSzPct val="70000"/>
            </a:pPr>
            <a:r>
              <a:rPr lang="en-US" altLang="ja-JP" sz="1600" dirty="0" smtClean="0">
                <a:solidFill>
                  <a:prstClr val="black"/>
                </a:solidFill>
              </a:rPr>
              <a:t>Damage  of  substations of electric power supply systems</a:t>
            </a:r>
            <a:r>
              <a:rPr lang="ja-JP" altLang="en-US" sz="1600" dirty="0" smtClean="0">
                <a:solidFill>
                  <a:prstClr val="black"/>
                </a:solidFill>
              </a:rPr>
              <a:t>　</a:t>
            </a:r>
            <a:endParaRPr lang="en-US" altLang="ja-JP" sz="1600" dirty="0" smtClean="0">
              <a:solidFill>
                <a:prstClr val="black"/>
              </a:solidFill>
            </a:endParaRPr>
          </a:p>
        </p:txBody>
      </p:sp>
      <p:pic>
        <p:nvPicPr>
          <p:cNvPr id="40" name="図 39" descr="P1060504.JPG"/>
          <p:cNvPicPr>
            <a:picLocks noChangeAspect="1"/>
          </p:cNvPicPr>
          <p:nvPr/>
        </p:nvPicPr>
        <p:blipFill>
          <a:blip r:embed="rId10" cstate="print"/>
          <a:stretch>
            <a:fillRect/>
          </a:stretch>
        </p:blipFill>
        <p:spPr>
          <a:xfrm>
            <a:off x="0" y="4474938"/>
            <a:ext cx="2235200" cy="1676400"/>
          </a:xfrm>
          <a:prstGeom prst="rect">
            <a:avLst/>
          </a:prstGeom>
        </p:spPr>
      </p:pic>
      <p:sp>
        <p:nvSpPr>
          <p:cNvPr id="41" name="正方形/長方形 40"/>
          <p:cNvSpPr/>
          <p:nvPr/>
        </p:nvSpPr>
        <p:spPr>
          <a:xfrm>
            <a:off x="-21772" y="2869023"/>
            <a:ext cx="2259646" cy="1182375"/>
          </a:xfrm>
          <a:prstGeom prst="rect">
            <a:avLst/>
          </a:prstGeom>
          <a:solidFill>
            <a:schemeClr val="bg1"/>
          </a:solidFill>
        </p:spPr>
        <p:txBody>
          <a:bodyPr wrap="square">
            <a:spAutoFit/>
          </a:bodyPr>
          <a:lstStyle/>
          <a:p>
            <a:pPr>
              <a:lnSpc>
                <a:spcPts val="1700"/>
              </a:lnSpc>
            </a:pPr>
            <a:r>
              <a:rPr lang="en-US" altLang="ja-JP" sz="1600" dirty="0" smtClean="0">
                <a:solidFill>
                  <a:prstClr val="black"/>
                </a:solidFill>
                <a:cs typeface="Times New Roman" pitchFamily="18" charset="0"/>
              </a:rPr>
              <a:t>Power failures of 4,858,580 houses in the areas offered by Tohoku Electric Power Company as of March 17, 2011</a:t>
            </a:r>
          </a:p>
        </p:txBody>
      </p:sp>
      <p:cxnSp>
        <p:nvCxnSpPr>
          <p:cNvPr id="44" name="直線コネクタ 43"/>
          <p:cNvCxnSpPr/>
          <p:nvPr/>
        </p:nvCxnSpPr>
        <p:spPr>
          <a:xfrm flipH="1" flipV="1">
            <a:off x="6274254" y="1632857"/>
            <a:ext cx="21496" cy="346598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896314" y="6319377"/>
            <a:ext cx="6247685" cy="451406"/>
          </a:xfrm>
          <a:prstGeom prst="rect">
            <a:avLst/>
          </a:prstGeom>
          <a:noFill/>
        </p:spPr>
        <p:txBody>
          <a:bodyPr wrap="square" rtlCol="0">
            <a:spAutoFit/>
          </a:bodyPr>
          <a:lstStyle/>
          <a:p>
            <a:pPr>
              <a:lnSpc>
                <a:spcPts val="1400"/>
              </a:lnSpc>
            </a:pPr>
            <a:r>
              <a:rPr lang="en-US" altLang="ja-JP" sz="1400" dirty="0" smtClean="0">
                <a:solidFill>
                  <a:prstClr val="black"/>
                </a:solidFill>
              </a:rPr>
              <a:t>Reference data on inundation heights:</a:t>
            </a:r>
            <a:endParaRPr lang="ja-JP" altLang="en-US" sz="1400" dirty="0" smtClean="0">
              <a:solidFill>
                <a:prstClr val="black"/>
              </a:solidFill>
            </a:endParaRPr>
          </a:p>
          <a:p>
            <a:pPr>
              <a:lnSpc>
                <a:spcPts val="1400"/>
              </a:lnSpc>
            </a:pPr>
            <a:r>
              <a:rPr lang="en-US" altLang="ja-JP" sz="1400" dirty="0" smtClean="0">
                <a:solidFill>
                  <a:prstClr val="black"/>
                </a:solidFill>
              </a:rPr>
              <a:t>The 2011 Tohoku Earthquake Tsunami Joint Survey Group</a:t>
            </a:r>
            <a:r>
              <a:rPr lang="ja-JP" altLang="en-US" sz="1400" dirty="0" smtClean="0">
                <a:solidFill>
                  <a:prstClr val="black"/>
                </a:solidFill>
              </a:rPr>
              <a:t>　</a:t>
            </a:r>
            <a:r>
              <a:rPr lang="en-US" altLang="ja-JP" sz="1400" dirty="0" smtClean="0">
                <a:solidFill>
                  <a:prstClr val="black"/>
                </a:solidFill>
              </a:rPr>
              <a:t>Sep. 7</a:t>
            </a:r>
            <a:r>
              <a:rPr lang="en-US" altLang="ja-JP" sz="1400" baseline="30000" dirty="0" smtClean="0">
                <a:solidFill>
                  <a:prstClr val="black"/>
                </a:solidFill>
              </a:rPr>
              <a:t>th</a:t>
            </a:r>
            <a:r>
              <a:rPr lang="en-US" altLang="ja-JP" sz="1400" dirty="0" smtClean="0">
                <a:solidFill>
                  <a:prstClr val="black"/>
                </a:solidFill>
              </a:rPr>
              <a:t>, 2011 Version</a:t>
            </a:r>
            <a:endParaRPr lang="ja-JP" altLang="en-US" sz="1400" dirty="0">
              <a:solidFill>
                <a:prstClr val="black"/>
              </a:solidFill>
            </a:endParaRPr>
          </a:p>
        </p:txBody>
      </p:sp>
      <p:sp>
        <p:nvSpPr>
          <p:cNvPr id="46" name="テキスト ボックス 45"/>
          <p:cNvSpPr txBox="1"/>
          <p:nvPr/>
        </p:nvSpPr>
        <p:spPr>
          <a:xfrm>
            <a:off x="2897747" y="5925901"/>
            <a:ext cx="3827906" cy="453907"/>
          </a:xfrm>
          <a:prstGeom prst="rect">
            <a:avLst/>
          </a:prstGeom>
          <a:noFill/>
        </p:spPr>
        <p:txBody>
          <a:bodyPr wrap="square" rtlCol="0">
            <a:spAutoFit/>
          </a:bodyPr>
          <a:lstStyle/>
          <a:p>
            <a:pPr>
              <a:lnSpc>
                <a:spcPts val="1400"/>
              </a:lnSpc>
            </a:pPr>
            <a:r>
              <a:rPr lang="en-US" altLang="ja-JP" sz="1400" dirty="0" smtClean="0">
                <a:solidFill>
                  <a:prstClr val="black"/>
                </a:solidFill>
              </a:rPr>
              <a:t>Reference data on inundation areas:</a:t>
            </a:r>
            <a:endParaRPr lang="ja-JP" altLang="en-US" sz="1400" dirty="0" smtClean="0">
              <a:solidFill>
                <a:prstClr val="black"/>
              </a:solidFill>
            </a:endParaRPr>
          </a:p>
          <a:p>
            <a:pPr>
              <a:lnSpc>
                <a:spcPts val="1400"/>
              </a:lnSpc>
            </a:pPr>
            <a:r>
              <a:rPr lang="en-US" altLang="ja-JP" sz="1400" dirty="0" smtClean="0">
                <a:solidFill>
                  <a:prstClr val="black"/>
                </a:solidFill>
              </a:rPr>
              <a:t>Geospatial Information Authority of Japan (GSI)</a:t>
            </a:r>
          </a:p>
        </p:txBody>
      </p:sp>
      <p:pic>
        <p:nvPicPr>
          <p:cNvPr id="47" name="Picture 5"/>
          <p:cNvPicPr>
            <a:picLocks noChangeAspect="1" noChangeArrowheads="1"/>
          </p:cNvPicPr>
          <p:nvPr/>
        </p:nvPicPr>
        <p:blipFill>
          <a:blip r:embed="rId11" cstate="print"/>
          <a:srcRect/>
          <a:stretch>
            <a:fillRect/>
          </a:stretch>
        </p:blipFill>
        <p:spPr bwMode="auto">
          <a:xfrm>
            <a:off x="3413092" y="3471862"/>
            <a:ext cx="1030287" cy="2090738"/>
          </a:xfrm>
          <a:prstGeom prst="rect">
            <a:avLst/>
          </a:prstGeom>
          <a:noFill/>
          <a:ln w="9525">
            <a:noFill/>
            <a:miter lim="800000"/>
            <a:headEnd/>
            <a:tailEnd/>
          </a:ln>
          <a:effectLst/>
        </p:spPr>
      </p:pic>
      <p:sp>
        <p:nvSpPr>
          <p:cNvPr id="31" name="正方形/長方形 30"/>
          <p:cNvSpPr/>
          <p:nvPr/>
        </p:nvSpPr>
        <p:spPr>
          <a:xfrm>
            <a:off x="0" y="6149647"/>
            <a:ext cx="1938803" cy="746358"/>
          </a:xfrm>
          <a:prstGeom prst="rect">
            <a:avLst/>
          </a:prstGeom>
          <a:solidFill>
            <a:schemeClr val="bg1"/>
          </a:solidFill>
        </p:spPr>
        <p:txBody>
          <a:bodyPr wrap="square">
            <a:spAutoFit/>
          </a:bodyPr>
          <a:lstStyle/>
          <a:p>
            <a:pPr>
              <a:lnSpc>
                <a:spcPts val="1700"/>
              </a:lnSpc>
            </a:pPr>
            <a:r>
              <a:rPr lang="en-US" altLang="ja-JP" sz="1600" dirty="0" smtClean="0">
                <a:solidFill>
                  <a:prstClr val="black"/>
                </a:solidFill>
                <a:cs typeface="Times New Roman" pitchFamily="18" charset="0"/>
              </a:rPr>
              <a:t>Disruption of totally 460,000 houses as of March 12, 2011</a:t>
            </a:r>
          </a:p>
        </p:txBody>
      </p:sp>
      <p:sp>
        <p:nvSpPr>
          <p:cNvPr id="37" name="Text Box 8"/>
          <p:cNvSpPr txBox="1">
            <a:spLocks noChangeArrowheads="1"/>
          </p:cNvSpPr>
          <p:nvPr/>
        </p:nvSpPr>
        <p:spPr bwMode="auto">
          <a:xfrm>
            <a:off x="1" y="4034582"/>
            <a:ext cx="2105526" cy="528350"/>
          </a:xfrm>
          <a:prstGeom prst="rect">
            <a:avLst/>
          </a:prstGeom>
          <a:solidFill>
            <a:schemeClr val="bg1"/>
          </a:solidFill>
          <a:ln w="12700">
            <a:solidFill>
              <a:schemeClr val="tx1"/>
            </a:solidFill>
            <a:miter lim="800000"/>
            <a:headEnd/>
            <a:tailEnd/>
          </a:ln>
          <a:effectLst/>
        </p:spPr>
        <p:txBody>
          <a:bodyPr wrap="square">
            <a:spAutoFit/>
          </a:bodyPr>
          <a:lstStyle/>
          <a:p>
            <a:pPr>
              <a:lnSpc>
                <a:spcPts val="1700"/>
              </a:lnSpc>
              <a:buSzPct val="70000"/>
            </a:pPr>
            <a:r>
              <a:rPr lang="en-US" altLang="ja-JP" sz="1600" dirty="0" smtClean="0">
                <a:solidFill>
                  <a:prstClr val="black"/>
                </a:solidFill>
              </a:rPr>
              <a:t>Damage  of  gasholders of gas supply systems</a:t>
            </a:r>
            <a:r>
              <a:rPr lang="ja-JP" altLang="en-US" sz="1600" dirty="0" smtClean="0">
                <a:solidFill>
                  <a:prstClr val="black"/>
                </a:solidFill>
              </a:rPr>
              <a:t>　</a:t>
            </a:r>
            <a:endParaRPr lang="en-US" altLang="ja-JP" sz="1600" dirty="0" smtClean="0">
              <a:solidFill>
                <a:prstClr val="black"/>
              </a:solidFill>
            </a:endParaRPr>
          </a:p>
        </p:txBody>
      </p:sp>
      <p:sp>
        <p:nvSpPr>
          <p:cNvPr id="48" name="Text Box 8"/>
          <p:cNvSpPr txBox="1">
            <a:spLocks noChangeArrowheads="1"/>
          </p:cNvSpPr>
          <p:nvPr/>
        </p:nvSpPr>
        <p:spPr bwMode="auto">
          <a:xfrm>
            <a:off x="6890084" y="1014655"/>
            <a:ext cx="2253916" cy="746358"/>
          </a:xfrm>
          <a:prstGeom prst="rect">
            <a:avLst/>
          </a:prstGeom>
          <a:solidFill>
            <a:schemeClr val="bg1"/>
          </a:solidFill>
          <a:ln w="12700">
            <a:solidFill>
              <a:schemeClr val="tx1"/>
            </a:solidFill>
            <a:miter lim="800000"/>
            <a:headEnd/>
            <a:tailEnd/>
          </a:ln>
          <a:effectLst/>
        </p:spPr>
        <p:txBody>
          <a:bodyPr wrap="square">
            <a:spAutoFit/>
          </a:bodyPr>
          <a:lstStyle/>
          <a:p>
            <a:pPr>
              <a:lnSpc>
                <a:spcPts val="1700"/>
              </a:lnSpc>
              <a:buSzPct val="70000"/>
            </a:pPr>
            <a:r>
              <a:rPr lang="en-US" altLang="ja-JP" sz="1600" dirty="0" smtClean="0">
                <a:solidFill>
                  <a:prstClr val="black"/>
                </a:solidFill>
              </a:rPr>
              <a:t>Damage  of buried pipelines of water supply systems</a:t>
            </a:r>
            <a:r>
              <a:rPr lang="ja-JP" altLang="en-US" sz="1600" dirty="0" smtClean="0">
                <a:solidFill>
                  <a:prstClr val="black"/>
                </a:solidFill>
              </a:rPr>
              <a:t>　</a:t>
            </a:r>
            <a:endParaRPr lang="en-US" altLang="ja-JP" sz="1600" dirty="0" smtClean="0">
              <a:solidFill>
                <a:prstClr val="black"/>
              </a:solidFill>
            </a:endParaRPr>
          </a:p>
        </p:txBody>
      </p:sp>
      <p:sp>
        <p:nvSpPr>
          <p:cNvPr id="49" name="Text Box 8"/>
          <p:cNvSpPr txBox="1">
            <a:spLocks noChangeArrowheads="1"/>
          </p:cNvSpPr>
          <p:nvPr/>
        </p:nvSpPr>
        <p:spPr bwMode="auto">
          <a:xfrm>
            <a:off x="6890084" y="3585403"/>
            <a:ext cx="1929063" cy="746358"/>
          </a:xfrm>
          <a:prstGeom prst="rect">
            <a:avLst/>
          </a:prstGeom>
          <a:solidFill>
            <a:schemeClr val="bg1"/>
          </a:solidFill>
          <a:ln w="12700">
            <a:solidFill>
              <a:schemeClr val="tx1"/>
            </a:solidFill>
            <a:miter lim="800000"/>
            <a:headEnd/>
            <a:tailEnd/>
          </a:ln>
          <a:effectLst/>
        </p:spPr>
        <p:txBody>
          <a:bodyPr wrap="square">
            <a:spAutoFit/>
          </a:bodyPr>
          <a:lstStyle/>
          <a:p>
            <a:pPr>
              <a:lnSpc>
                <a:spcPts val="1700"/>
              </a:lnSpc>
              <a:buSzPct val="70000"/>
            </a:pPr>
            <a:r>
              <a:rPr lang="en-US" altLang="ja-JP" sz="1600" dirty="0" smtClean="0">
                <a:solidFill>
                  <a:prstClr val="black"/>
                </a:solidFill>
              </a:rPr>
              <a:t>Damage  of buried pipelines of sewerage systems</a:t>
            </a:r>
            <a:r>
              <a:rPr lang="ja-JP" altLang="en-US" sz="1600" dirty="0" smtClean="0">
                <a:solidFill>
                  <a:prstClr val="black"/>
                </a:solidFill>
              </a:rPr>
              <a:t>　</a:t>
            </a:r>
            <a:endParaRPr lang="en-US" altLang="ja-JP" sz="1600" dirty="0" smtClean="0">
              <a:solidFill>
                <a:prstClr val="black"/>
              </a:solidFill>
            </a:endParaRPr>
          </a:p>
        </p:txBody>
      </p:sp>
      <p:sp>
        <p:nvSpPr>
          <p:cNvPr id="50" name="テキスト ボックス 49"/>
          <p:cNvSpPr txBox="1"/>
          <p:nvPr/>
        </p:nvSpPr>
        <p:spPr>
          <a:xfrm>
            <a:off x="4511120" y="1034074"/>
            <a:ext cx="1235964" cy="528350"/>
          </a:xfrm>
          <a:prstGeom prst="rect">
            <a:avLst/>
          </a:prstGeom>
          <a:noFill/>
        </p:spPr>
        <p:txBody>
          <a:bodyPr wrap="square" rtlCol="0">
            <a:spAutoFit/>
          </a:bodyPr>
          <a:lstStyle/>
          <a:p>
            <a:pPr>
              <a:lnSpc>
                <a:spcPts val="1700"/>
              </a:lnSpc>
            </a:pPr>
            <a:r>
              <a:rPr lang="en-US" altLang="ja-JP" sz="1600" dirty="0" smtClean="0">
                <a:solidFill>
                  <a:prstClr val="black"/>
                </a:solidFill>
              </a:rPr>
              <a:t>Inundation areas</a:t>
            </a:r>
            <a:endParaRPr lang="ja-JP" altLang="en-US" sz="1600" dirty="0">
              <a:solidFill>
                <a:prstClr val="black"/>
              </a:solidFill>
            </a:endParaRPr>
          </a:p>
        </p:txBody>
      </p:sp>
      <p:sp>
        <p:nvSpPr>
          <p:cNvPr id="51" name="テキスト ボックス 50"/>
          <p:cNvSpPr txBox="1"/>
          <p:nvPr/>
        </p:nvSpPr>
        <p:spPr>
          <a:xfrm>
            <a:off x="2594091" y="1042095"/>
            <a:ext cx="1653058" cy="528350"/>
          </a:xfrm>
          <a:prstGeom prst="rect">
            <a:avLst/>
          </a:prstGeom>
          <a:noFill/>
        </p:spPr>
        <p:txBody>
          <a:bodyPr wrap="square" rtlCol="0">
            <a:spAutoFit/>
          </a:bodyPr>
          <a:lstStyle/>
          <a:p>
            <a:pPr>
              <a:lnSpc>
                <a:spcPts val="1700"/>
              </a:lnSpc>
            </a:pPr>
            <a:r>
              <a:rPr lang="en-US" altLang="ja-JP" sz="1600" dirty="0" smtClean="0">
                <a:solidFill>
                  <a:prstClr val="black"/>
                </a:solidFill>
              </a:rPr>
              <a:t>Seismic intensity distribution</a:t>
            </a:r>
            <a:endParaRPr lang="ja-JP" altLang="en-US" sz="1600" dirty="0">
              <a:solidFill>
                <a:prstClr val="black"/>
              </a:solidFill>
            </a:endParaRPr>
          </a:p>
        </p:txBody>
      </p:sp>
    </p:spTree>
  </p:cSld>
  <p:clrMapOvr>
    <a:masterClrMapping/>
  </p:clrMapOvr>
  <p:transition spd="slow">
    <p:pull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グラフ 44"/>
          <p:cNvGraphicFramePr/>
          <p:nvPr/>
        </p:nvGraphicFramePr>
        <p:xfrm>
          <a:off x="2411760" y="1052736"/>
          <a:ext cx="4608000" cy="3704400"/>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8" name="正方形/長方形 17"/>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prstClr val="white"/>
              </a:solidFill>
            </a:endParaRPr>
          </a:p>
        </p:txBody>
      </p:sp>
      <p:sp>
        <p:nvSpPr>
          <p:cNvPr id="26" name="テキスト ボックス 25"/>
          <p:cNvSpPr txBox="1"/>
          <p:nvPr/>
        </p:nvSpPr>
        <p:spPr>
          <a:xfrm>
            <a:off x="1835696"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0.4</a:t>
            </a:r>
            <a:endParaRPr lang="ja-JP" altLang="en-US" sz="2400" dirty="0">
              <a:solidFill>
                <a:prstClr val="black"/>
              </a:solidFill>
              <a:cs typeface="Times New Roman" pitchFamily="18" charset="0"/>
            </a:endParaRPr>
          </a:p>
        </p:txBody>
      </p:sp>
      <p:sp>
        <p:nvSpPr>
          <p:cNvPr id="27" name="テキスト ボックス 26"/>
          <p:cNvSpPr txBox="1"/>
          <p:nvPr/>
        </p:nvSpPr>
        <p:spPr>
          <a:xfrm>
            <a:off x="1835696"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0.3</a:t>
            </a:r>
            <a:endParaRPr lang="ja-JP" altLang="en-US" sz="2400" dirty="0">
              <a:solidFill>
                <a:prstClr val="black"/>
              </a:solidFill>
              <a:cs typeface="Times New Roman" pitchFamily="18" charset="0"/>
            </a:endParaRPr>
          </a:p>
        </p:txBody>
      </p:sp>
      <p:sp>
        <p:nvSpPr>
          <p:cNvPr id="28" name="テキスト ボックス 27"/>
          <p:cNvSpPr txBox="1"/>
          <p:nvPr/>
        </p:nvSpPr>
        <p:spPr>
          <a:xfrm>
            <a:off x="1835696"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0.1</a:t>
            </a:r>
            <a:endParaRPr lang="ja-JP" altLang="en-US" sz="2400" dirty="0">
              <a:solidFill>
                <a:prstClr val="black"/>
              </a:solidFill>
              <a:cs typeface="Times New Roman" pitchFamily="18" charset="0"/>
            </a:endParaRPr>
          </a:p>
        </p:txBody>
      </p:sp>
      <p:sp>
        <p:nvSpPr>
          <p:cNvPr id="29" name="テキスト ボックス 28"/>
          <p:cNvSpPr txBox="1"/>
          <p:nvPr/>
        </p:nvSpPr>
        <p:spPr>
          <a:xfrm>
            <a:off x="1835696"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0.2</a:t>
            </a:r>
            <a:endParaRPr lang="ja-JP" altLang="en-US" sz="2400" dirty="0">
              <a:solidFill>
                <a:prstClr val="black"/>
              </a:solidFill>
              <a:cs typeface="Times New Roman" pitchFamily="18" charset="0"/>
            </a:endParaRPr>
          </a:p>
        </p:txBody>
      </p:sp>
      <p:sp>
        <p:nvSpPr>
          <p:cNvPr id="30" name="テキスト ボックス 29"/>
          <p:cNvSpPr txBox="1"/>
          <p:nvPr/>
        </p:nvSpPr>
        <p:spPr>
          <a:xfrm>
            <a:off x="1835696"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0.5</a:t>
            </a:r>
            <a:endParaRPr lang="ja-JP" altLang="en-US" sz="2400" dirty="0">
              <a:solidFill>
                <a:prstClr val="black"/>
              </a:solidFill>
              <a:cs typeface="Times New Roman" pitchFamily="18" charset="0"/>
            </a:endParaRPr>
          </a:p>
        </p:txBody>
      </p:sp>
      <p:sp>
        <p:nvSpPr>
          <p:cNvPr id="31" name="テキスト ボックス 30"/>
          <p:cNvSpPr txBox="1"/>
          <p:nvPr/>
        </p:nvSpPr>
        <p:spPr>
          <a:xfrm>
            <a:off x="1835696"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0.6</a:t>
            </a:r>
            <a:endParaRPr lang="ja-JP" altLang="en-US" sz="2400" dirty="0">
              <a:solidFill>
                <a:prstClr val="black"/>
              </a:solidFill>
              <a:cs typeface="Times New Roman" pitchFamily="18" charset="0"/>
            </a:endParaRPr>
          </a:p>
        </p:txBody>
      </p:sp>
      <p:sp>
        <p:nvSpPr>
          <p:cNvPr id="32" name="テキスト ボックス 31"/>
          <p:cNvSpPr txBox="1"/>
          <p:nvPr/>
        </p:nvSpPr>
        <p:spPr>
          <a:xfrm>
            <a:off x="1907704"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38" name="テキスト ボックス 37"/>
          <p:cNvSpPr txBox="1"/>
          <p:nvPr/>
        </p:nvSpPr>
        <p:spPr>
          <a:xfrm>
            <a:off x="3494162" y="3560316"/>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Katori</a:t>
            </a:r>
            <a:endParaRPr lang="ja-JP" altLang="en-US" sz="2400" dirty="0">
              <a:solidFill>
                <a:prstClr val="black"/>
              </a:solidFill>
              <a:ea typeface="MS UI Gothic" pitchFamily="50" charset="-128"/>
              <a:cs typeface="Times New Roman" pitchFamily="18" charset="0"/>
            </a:endParaRPr>
          </a:p>
        </p:txBody>
      </p:sp>
      <p:sp>
        <p:nvSpPr>
          <p:cNvPr id="39" name="テキスト ボックス 38"/>
          <p:cNvSpPr txBox="1"/>
          <p:nvPr/>
        </p:nvSpPr>
        <p:spPr>
          <a:xfrm>
            <a:off x="2111028" y="3996680"/>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Abiko</a:t>
            </a:r>
            <a:endParaRPr lang="ja-JP" altLang="en-US" sz="2400" dirty="0">
              <a:solidFill>
                <a:prstClr val="black"/>
              </a:solidFill>
              <a:ea typeface="MS UI Gothic" pitchFamily="50" charset="-128"/>
              <a:cs typeface="Times New Roman" pitchFamily="18" charset="0"/>
            </a:endParaRPr>
          </a:p>
        </p:txBody>
      </p:sp>
      <p:sp>
        <p:nvSpPr>
          <p:cNvPr id="41" name="テキスト ボックス 40"/>
          <p:cNvSpPr txBox="1"/>
          <p:nvPr/>
        </p:nvSpPr>
        <p:spPr>
          <a:xfrm>
            <a:off x="2440530" y="2473554"/>
            <a:ext cx="928312" cy="784830"/>
          </a:xfrm>
          <a:prstGeom prst="rect">
            <a:avLst/>
          </a:prstGeom>
          <a:noFill/>
        </p:spPr>
        <p:txBody>
          <a:bodyPr wrap="square" rtlCol="0">
            <a:spAutoFit/>
          </a:bodyPr>
          <a:lstStyle/>
          <a:p>
            <a:pPr>
              <a:lnSpc>
                <a:spcPts val="2700"/>
              </a:lnSpc>
            </a:pPr>
            <a:r>
              <a:rPr lang="en-US" altLang="ja-JP" sz="2400" dirty="0" smtClean="0">
                <a:solidFill>
                  <a:prstClr val="black"/>
                </a:solidFill>
                <a:ea typeface="MS UI Gothic" pitchFamily="50" charset="-128"/>
                <a:cs typeface="Times New Roman" pitchFamily="18" charset="0"/>
              </a:rPr>
              <a:t>Chiba, </a:t>
            </a:r>
          </a:p>
          <a:p>
            <a:pPr>
              <a:lnSpc>
                <a:spcPts val="2700"/>
              </a:lnSpc>
            </a:pPr>
            <a:r>
              <a:rPr lang="en-US" altLang="ja-JP" sz="2400" dirty="0" smtClean="0">
                <a:solidFill>
                  <a:prstClr val="black"/>
                </a:solidFill>
                <a:ea typeface="MS UI Gothic" pitchFamily="50" charset="-128"/>
                <a:cs typeface="Times New Roman" pitchFamily="18" charset="0"/>
              </a:rPr>
              <a:t>Chuo</a:t>
            </a:r>
            <a:endParaRPr lang="ja-JP" altLang="en-US" sz="2400" dirty="0">
              <a:solidFill>
                <a:prstClr val="black"/>
              </a:solidFill>
              <a:ea typeface="MS UI Gothic" pitchFamily="50" charset="-128"/>
              <a:cs typeface="Times New Roman" pitchFamily="18" charset="0"/>
            </a:endParaRPr>
          </a:p>
        </p:txBody>
      </p:sp>
      <p:cxnSp>
        <p:nvCxnSpPr>
          <p:cNvPr id="42" name="直線矢印コネクタ 41"/>
          <p:cNvCxnSpPr/>
          <p:nvPr/>
        </p:nvCxnSpPr>
        <p:spPr>
          <a:xfrm>
            <a:off x="3022600" y="4368800"/>
            <a:ext cx="221630" cy="18057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4" name="直線矢印コネクタ 43"/>
          <p:cNvCxnSpPr/>
          <p:nvPr/>
        </p:nvCxnSpPr>
        <p:spPr>
          <a:xfrm>
            <a:off x="3066306" y="3259584"/>
            <a:ext cx="288032" cy="122413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6" name="直線矢印コネクタ 45"/>
          <p:cNvCxnSpPr/>
          <p:nvPr/>
        </p:nvCxnSpPr>
        <p:spPr>
          <a:xfrm flipH="1">
            <a:off x="3515370" y="3553966"/>
            <a:ext cx="72008" cy="36004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H="1">
            <a:off x="3711522" y="3874168"/>
            <a:ext cx="102488" cy="25018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36" name="タイトル 1"/>
          <p:cNvSpPr txBox="1">
            <a:spLocks/>
          </p:cNvSpPr>
          <p:nvPr/>
        </p:nvSpPr>
        <p:spPr>
          <a:xfrm>
            <a:off x="323528" y="53752"/>
            <a:ext cx="8496944" cy="1143000"/>
          </a:xfrm>
          <a:prstGeom prst="rect">
            <a:avLst/>
          </a:prstGeom>
        </p:spPr>
        <p:txBody>
          <a:bodyPr>
            <a:noAutofit/>
          </a:bodyPr>
          <a:lstStyle/>
          <a:p>
            <a:pPr>
              <a:lnSpc>
                <a:spcPts val="3200"/>
              </a:lnSpc>
              <a:spcBef>
                <a:spcPct val="0"/>
              </a:spcBef>
              <a:defRPr/>
            </a:pPr>
            <a:r>
              <a:rPr lang="en-US" altLang="ja-JP" sz="3200" dirty="0" smtClean="0">
                <a:solidFill>
                  <a:prstClr val="black"/>
                </a:solidFill>
              </a:rPr>
              <a:t>Comparison of SS damage ratio </a:t>
            </a:r>
            <a:r>
              <a:rPr lang="en-US" altLang="ja-JP" sz="3200" i="1" dirty="0" smtClean="0">
                <a:solidFill>
                  <a:prstClr val="black"/>
                </a:solidFill>
                <a:latin typeface="Times New Roman" pitchFamily="18" charset="0"/>
                <a:cs typeface="Times New Roman" pitchFamily="18" charset="0"/>
              </a:rPr>
              <a:t>R</a:t>
            </a:r>
            <a:r>
              <a:rPr lang="en-US" altLang="ja-JP" sz="3200" i="1" baseline="-25000" dirty="0" smtClean="0">
                <a:solidFill>
                  <a:prstClr val="black"/>
                </a:solidFill>
                <a:latin typeface="Times New Roman" pitchFamily="18" charset="0"/>
                <a:cs typeface="Times New Roman" pitchFamily="18" charset="0"/>
              </a:rPr>
              <a:t>L</a:t>
            </a:r>
            <a:r>
              <a:rPr lang="en-US" altLang="ja-JP" sz="3200" dirty="0" smtClean="0">
                <a:solidFill>
                  <a:prstClr val="black"/>
                </a:solidFill>
                <a:latin typeface="Times New Roman" pitchFamily="18" charset="0"/>
                <a:cs typeface="Times New Roman" pitchFamily="18" charset="0"/>
              </a:rPr>
              <a:t> </a:t>
            </a:r>
            <a:r>
              <a:rPr lang="en-US" altLang="ja-JP" sz="3200" dirty="0" smtClean="0">
                <a:solidFill>
                  <a:prstClr val="black"/>
                </a:solidFill>
              </a:rPr>
              <a:t>in the Tohoku earthquake with those in the Kobe earthquake</a:t>
            </a:r>
            <a:endParaRPr lang="ja-JP" altLang="en-US" sz="3200" dirty="0">
              <a:solidFill>
                <a:prstClr val="black"/>
              </a:solidFill>
            </a:endParaRPr>
          </a:p>
        </p:txBody>
      </p:sp>
      <p:pic>
        <p:nvPicPr>
          <p:cNvPr id="40"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12234" y="5407662"/>
            <a:ext cx="109570" cy="109570"/>
          </a:xfrm>
          <a:prstGeom prst="rect">
            <a:avLst/>
          </a:prstGeom>
          <a:noFill/>
        </p:spPr>
      </p:pic>
      <p:sp>
        <p:nvSpPr>
          <p:cNvPr id="55" name="テキスト ボックス 54"/>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solidFill>
                  <a:prstClr val="black"/>
                </a:solidFill>
                <a:latin typeface="Times New Roman" pitchFamily="18" charset="0"/>
                <a:cs typeface="Times New Roman" pitchFamily="18" charset="0"/>
              </a:rPr>
              <a:t>IJ</a:t>
            </a:r>
            <a:r>
              <a:rPr lang="en-US" altLang="ja-JP" sz="2400" i="1" baseline="-25000" dirty="0" smtClean="0">
                <a:solidFill>
                  <a:prstClr val="black"/>
                </a:solidFill>
                <a:latin typeface="Times New Roman" pitchFamily="18" charset="0"/>
                <a:cs typeface="Times New Roman" pitchFamily="18" charset="0"/>
              </a:rPr>
              <a:t>m</a:t>
            </a:r>
            <a:endParaRPr lang="ja-JP" altLang="en-US" sz="2400" baseline="-25000" dirty="0">
              <a:solidFill>
                <a:prstClr val="black"/>
              </a:solidFill>
              <a:latin typeface="Times New Roman" pitchFamily="18" charset="0"/>
              <a:cs typeface="Times New Roman" pitchFamily="18" charset="0"/>
            </a:endParaRPr>
          </a:p>
        </p:txBody>
      </p:sp>
      <p:sp>
        <p:nvSpPr>
          <p:cNvPr id="56" name="テキスト ボックス 55"/>
          <p:cNvSpPr txBox="1"/>
          <p:nvPr/>
        </p:nvSpPr>
        <p:spPr>
          <a:xfrm>
            <a:off x="2123728" y="4653136"/>
            <a:ext cx="720080"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4.5</a:t>
            </a:r>
            <a:endParaRPr lang="ja-JP" altLang="en-US" sz="2400" dirty="0">
              <a:solidFill>
                <a:prstClr val="black"/>
              </a:solidFill>
              <a:cs typeface="Times New Roman" pitchFamily="18" charset="0"/>
            </a:endParaRPr>
          </a:p>
        </p:txBody>
      </p:sp>
      <p:sp>
        <p:nvSpPr>
          <p:cNvPr id="57" name="テキスト ボックス 56"/>
          <p:cNvSpPr txBox="1"/>
          <p:nvPr/>
        </p:nvSpPr>
        <p:spPr>
          <a:xfrm>
            <a:off x="2968898"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58" name="テキスト ボックス 57"/>
          <p:cNvSpPr txBox="1"/>
          <p:nvPr/>
        </p:nvSpPr>
        <p:spPr>
          <a:xfrm>
            <a:off x="389877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5.5</a:t>
            </a:r>
            <a:endParaRPr lang="ja-JP" altLang="en-US" sz="2400" dirty="0">
              <a:solidFill>
                <a:prstClr val="black"/>
              </a:solidFill>
              <a:cs typeface="Times New Roman" pitchFamily="18" charset="0"/>
            </a:endParaRPr>
          </a:p>
        </p:txBody>
      </p:sp>
      <p:sp>
        <p:nvSpPr>
          <p:cNvPr id="59" name="テキスト ボックス 58"/>
          <p:cNvSpPr txBox="1"/>
          <p:nvPr/>
        </p:nvSpPr>
        <p:spPr>
          <a:xfrm>
            <a:off x="567801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6.5</a:t>
            </a:r>
            <a:endParaRPr lang="ja-JP" altLang="en-US" sz="2400" dirty="0">
              <a:solidFill>
                <a:prstClr val="black"/>
              </a:solidFill>
              <a:cs typeface="Times New Roman" pitchFamily="18" charset="0"/>
            </a:endParaRPr>
          </a:p>
        </p:txBody>
      </p:sp>
      <p:sp>
        <p:nvSpPr>
          <p:cNvPr id="60" name="テキスト ボックス 59"/>
          <p:cNvSpPr txBox="1"/>
          <p:nvPr/>
        </p:nvSpPr>
        <p:spPr>
          <a:xfrm>
            <a:off x="475664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61" name="テキスト ボックス 60"/>
          <p:cNvSpPr txBox="1"/>
          <p:nvPr/>
        </p:nvSpPr>
        <p:spPr>
          <a:xfrm>
            <a:off x="657336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7.0</a:t>
            </a:r>
            <a:endParaRPr lang="ja-JP" altLang="en-US" sz="2400" dirty="0">
              <a:solidFill>
                <a:prstClr val="black"/>
              </a:solidFill>
              <a:cs typeface="Times New Roman" pitchFamily="18" charset="0"/>
            </a:endParaRPr>
          </a:p>
        </p:txBody>
      </p:sp>
      <p:sp>
        <p:nvSpPr>
          <p:cNvPr id="67" name="テキスト ボックス 66"/>
          <p:cNvSpPr txBox="1"/>
          <p:nvPr/>
        </p:nvSpPr>
        <p:spPr>
          <a:xfrm>
            <a:off x="6928918" y="4073553"/>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Kobe data</a:t>
            </a:r>
            <a:endParaRPr lang="ja-JP" altLang="en-US" sz="2400" dirty="0">
              <a:solidFill>
                <a:prstClr val="black"/>
              </a:solidFill>
              <a:ea typeface="MS UI Gothic" pitchFamily="50" charset="-128"/>
              <a:cs typeface="Times New Roman" pitchFamily="18" charset="0"/>
            </a:endParaRPr>
          </a:p>
        </p:txBody>
      </p:sp>
      <p:cxnSp>
        <p:nvCxnSpPr>
          <p:cNvPr id="68" name="直線矢印コネクタ 67"/>
          <p:cNvCxnSpPr/>
          <p:nvPr/>
        </p:nvCxnSpPr>
        <p:spPr>
          <a:xfrm flipH="1">
            <a:off x="5986211" y="4329953"/>
            <a:ext cx="1051083" cy="10278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71" name="テキスト ボックス 70"/>
          <p:cNvSpPr txBox="1"/>
          <p:nvPr/>
        </p:nvSpPr>
        <p:spPr>
          <a:xfrm>
            <a:off x="1353706" y="1916832"/>
            <a:ext cx="553998" cy="1728192"/>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solidFill>
                  <a:prstClr val="black"/>
                </a:solidFill>
                <a:latin typeface="Times New Roman" pitchFamily="18" charset="0"/>
                <a:cs typeface="Times New Roman" pitchFamily="18" charset="0"/>
              </a:rPr>
              <a:t>R</a:t>
            </a:r>
            <a:r>
              <a:rPr lang="en-US" altLang="ja-JP" sz="2400" i="1" baseline="-25000" dirty="0" smtClean="0">
                <a:solidFill>
                  <a:prstClr val="black"/>
                </a:solidFill>
                <a:latin typeface="Times New Roman" pitchFamily="18" charset="0"/>
                <a:cs typeface="Times New Roman" pitchFamily="18" charset="0"/>
              </a:rPr>
              <a:t>L</a:t>
            </a:r>
            <a:r>
              <a:rPr lang="en-US" altLang="ja-JP" sz="2400" dirty="0" smtClean="0">
                <a:solidFill>
                  <a:prstClr val="black"/>
                </a:solidFill>
                <a:latin typeface="Times New Roman" pitchFamily="18" charset="0"/>
                <a:cs typeface="Times New Roman" pitchFamily="18" charset="0"/>
              </a:rPr>
              <a:t> </a:t>
            </a:r>
            <a:r>
              <a:rPr lang="en-US" altLang="ja-JP" sz="2400" dirty="0" smtClean="0">
                <a:solidFill>
                  <a:prstClr val="black"/>
                </a:solidFill>
                <a:cs typeface="Times New Roman" pitchFamily="18" charset="0"/>
              </a:rPr>
              <a:t>[km/km]</a:t>
            </a:r>
            <a:endParaRPr lang="ja-JP" altLang="en-US" sz="2400" dirty="0">
              <a:solidFill>
                <a:prstClr val="black"/>
              </a:solidFill>
              <a:cs typeface="Times New Roman" pitchFamily="18" charset="0"/>
            </a:endParaRPr>
          </a:p>
        </p:txBody>
      </p:sp>
      <p:sp>
        <p:nvSpPr>
          <p:cNvPr id="37" name="正方形/長方形 36"/>
          <p:cNvSpPr/>
          <p:nvPr/>
        </p:nvSpPr>
        <p:spPr>
          <a:xfrm>
            <a:off x="251520" y="5229200"/>
            <a:ext cx="8892480" cy="1246495"/>
          </a:xfrm>
          <a:prstGeom prst="rect">
            <a:avLst/>
          </a:prstGeom>
        </p:spPr>
        <p:txBody>
          <a:bodyPr wrap="square">
            <a:spAutoFit/>
          </a:bodyPr>
          <a:lstStyle/>
          <a:p>
            <a:pPr>
              <a:lnSpc>
                <a:spcPts val="3000"/>
              </a:lnSpc>
            </a:pP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latin typeface="Times New Roman" pitchFamily="18" charset="0"/>
                <a:cs typeface="Times New Roman" pitchFamily="18" charset="0"/>
              </a:rPr>
              <a:t> </a:t>
            </a:r>
            <a:r>
              <a:rPr lang="en-US" altLang="ja-JP" sz="2800" dirty="0" smtClean="0">
                <a:latin typeface="+mj-lt"/>
                <a:cs typeface="Times New Roman" pitchFamily="18" charset="0"/>
              </a:rPr>
              <a:t>at </a:t>
            </a:r>
            <a:r>
              <a:rPr lang="en-US" altLang="ja-JP" sz="2800" dirty="0" smtClean="0"/>
              <a:t>Katori, Abiko, Chuo treatment areas in Chiba and Urayasu with </a:t>
            </a:r>
            <a:r>
              <a:rPr lang="en-US" altLang="ja-JP" sz="2800" i="1" dirty="0" smtClean="0">
                <a:solidFill>
                  <a:srgbClr val="FF0000"/>
                </a:solidFill>
                <a:latin typeface="Times New Roman" pitchFamily="18" charset="0"/>
                <a:cs typeface="Times New Roman" pitchFamily="18" charset="0"/>
              </a:rPr>
              <a:t>IJ</a:t>
            </a:r>
            <a:r>
              <a:rPr lang="en-US" altLang="ja-JP" sz="2800" i="1" baseline="-25000" dirty="0" smtClean="0">
                <a:solidFill>
                  <a:srgbClr val="FF0000"/>
                </a:solidFill>
                <a:latin typeface="Times New Roman" pitchFamily="18" charset="0"/>
                <a:cs typeface="Times New Roman" pitchFamily="18" charset="0"/>
              </a:rPr>
              <a:t>m</a:t>
            </a:r>
            <a:r>
              <a:rPr lang="en-US" altLang="ja-JP" sz="2800" dirty="0" smtClean="0">
                <a:solidFill>
                  <a:srgbClr val="FF0000"/>
                </a:solidFill>
              </a:rPr>
              <a:t> of nearly 5.0 </a:t>
            </a:r>
            <a:r>
              <a:rPr lang="en-US" altLang="ja-JP" sz="2800" dirty="0" smtClean="0"/>
              <a:t>show larger values than those by SFC due to SS damage by </a:t>
            </a:r>
            <a:r>
              <a:rPr lang="en-US" altLang="ja-JP" sz="2800" dirty="0" smtClean="0">
                <a:solidFill>
                  <a:srgbClr val="FF0000"/>
                </a:solidFill>
              </a:rPr>
              <a:t>severe liquefaction.</a:t>
            </a:r>
            <a:endParaRPr lang="ja-JP" altLang="en-US" sz="2800" dirty="0" smtClean="0">
              <a:solidFill>
                <a:srgbClr val="FF0000"/>
              </a:solidFill>
            </a:endParaRPr>
          </a:p>
        </p:txBody>
      </p:sp>
      <p:sp>
        <p:nvSpPr>
          <p:cNvPr id="47" name="テキスト ボックス 46"/>
          <p:cNvSpPr txBox="1"/>
          <p:nvPr/>
        </p:nvSpPr>
        <p:spPr>
          <a:xfrm>
            <a:off x="6242574" y="1375047"/>
            <a:ext cx="2901426" cy="1015663"/>
          </a:xfrm>
          <a:prstGeom prst="rect">
            <a:avLst/>
          </a:prstGeom>
          <a:noFill/>
        </p:spPr>
        <p:txBody>
          <a:bodyPr wrap="square" rtlCol="0">
            <a:spAutoFit/>
          </a:bodyPr>
          <a:lstStyle/>
          <a:p>
            <a:pPr>
              <a:lnSpc>
                <a:spcPts val="2400"/>
              </a:lnSpc>
            </a:pPr>
            <a:r>
              <a:rPr lang="en-US" altLang="ja-JP" sz="2400" dirty="0" smtClean="0"/>
              <a:t>Seismic fragility curve (SFC) : Model for predicting damage</a:t>
            </a:r>
            <a:endParaRPr lang="ja-JP" altLang="en-US" sz="2400" dirty="0"/>
          </a:p>
        </p:txBody>
      </p:sp>
      <p:cxnSp>
        <p:nvCxnSpPr>
          <p:cNvPr id="49" name="直線矢印コネクタ 48"/>
          <p:cNvCxnSpPr/>
          <p:nvPr/>
        </p:nvCxnSpPr>
        <p:spPr>
          <a:xfrm flipH="1">
            <a:off x="6617368" y="3022123"/>
            <a:ext cx="664658" cy="94829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graphicFrame>
        <p:nvGraphicFramePr>
          <p:cNvPr id="50" name="Object 1"/>
          <p:cNvGraphicFramePr>
            <a:graphicFrameLocks noChangeAspect="1"/>
          </p:cNvGraphicFramePr>
          <p:nvPr/>
        </p:nvGraphicFramePr>
        <p:xfrm>
          <a:off x="6285754" y="2333625"/>
          <a:ext cx="2651125" cy="693738"/>
        </p:xfrm>
        <a:graphic>
          <a:graphicData uri="http://schemas.openxmlformats.org/presentationml/2006/ole">
            <p:oleObj spid="_x0000_s106498" name="Equation" r:id="rId5" imgW="1155600" imgH="304560" progId="Equation.DSMT4">
              <p:embed/>
            </p:oleObj>
          </a:graphicData>
        </a:graphic>
      </p:graphicFrame>
      <p:pic>
        <p:nvPicPr>
          <p:cNvPr id="52" name="図 51" descr="P1060659.JPG"/>
          <p:cNvPicPr>
            <a:picLocks noChangeAspect="1"/>
          </p:cNvPicPr>
          <p:nvPr/>
        </p:nvPicPr>
        <p:blipFill>
          <a:blip r:embed="rId6" cstate="print"/>
          <a:stretch>
            <a:fillRect/>
          </a:stretch>
        </p:blipFill>
        <p:spPr>
          <a:xfrm>
            <a:off x="3441031" y="1961147"/>
            <a:ext cx="2085472" cy="1564104"/>
          </a:xfrm>
          <a:prstGeom prst="rect">
            <a:avLst/>
          </a:prstGeom>
        </p:spPr>
      </p:pic>
      <p:sp>
        <p:nvSpPr>
          <p:cNvPr id="35" name="テキスト ボックス 34"/>
          <p:cNvSpPr txBox="1"/>
          <p:nvPr/>
        </p:nvSpPr>
        <p:spPr>
          <a:xfrm>
            <a:off x="3197981" y="1870452"/>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Urayasu</a:t>
            </a:r>
            <a:endParaRPr lang="ja-JP" altLang="en-US" sz="2400" dirty="0">
              <a:solidFill>
                <a:prstClr val="black"/>
              </a:solidFill>
              <a:ea typeface="MS UI Gothic" pitchFamily="50" charset="-128"/>
              <a:cs typeface="Times New Roman" pitchFamily="18" charset="0"/>
            </a:endParaRPr>
          </a:p>
        </p:txBody>
      </p:sp>
    </p:spTree>
  </p:cSld>
  <p:clrMapOvr>
    <a:masterClrMapping/>
  </p:clrMapOvr>
  <p:transition spd="slow">
    <p:pull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グラフ 56"/>
          <p:cNvGraphicFramePr/>
          <p:nvPr/>
        </p:nvGraphicFramePr>
        <p:xfrm>
          <a:off x="2411760" y="1052736"/>
          <a:ext cx="4608000" cy="3704400"/>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8" name="正方形/長方形 17"/>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prstClr val="white"/>
              </a:solidFill>
            </a:endParaRPr>
          </a:p>
        </p:txBody>
      </p:sp>
      <p:sp>
        <p:nvSpPr>
          <p:cNvPr id="26" name="テキスト ボックス 25"/>
          <p:cNvSpPr txBox="1"/>
          <p:nvPr/>
        </p:nvSpPr>
        <p:spPr>
          <a:xfrm>
            <a:off x="1835696" y="20312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0.4</a:t>
            </a:r>
            <a:endParaRPr lang="ja-JP" altLang="en-US" sz="2400" dirty="0">
              <a:solidFill>
                <a:prstClr val="black"/>
              </a:solidFill>
              <a:cs typeface="Times New Roman" pitchFamily="18" charset="0"/>
            </a:endParaRPr>
          </a:p>
        </p:txBody>
      </p:sp>
      <p:sp>
        <p:nvSpPr>
          <p:cNvPr id="27" name="テキスト ボックス 26"/>
          <p:cNvSpPr txBox="1"/>
          <p:nvPr/>
        </p:nvSpPr>
        <p:spPr>
          <a:xfrm>
            <a:off x="1835696" y="2607295"/>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0.3</a:t>
            </a:r>
            <a:endParaRPr lang="ja-JP" altLang="en-US" sz="2400" dirty="0">
              <a:solidFill>
                <a:prstClr val="black"/>
              </a:solidFill>
              <a:cs typeface="Times New Roman" pitchFamily="18" charset="0"/>
            </a:endParaRPr>
          </a:p>
        </p:txBody>
      </p:sp>
      <p:sp>
        <p:nvSpPr>
          <p:cNvPr id="28" name="テキスト ボックス 27"/>
          <p:cNvSpPr txBox="1"/>
          <p:nvPr/>
        </p:nvSpPr>
        <p:spPr>
          <a:xfrm>
            <a:off x="1835696" y="383143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0.1</a:t>
            </a:r>
            <a:endParaRPr lang="ja-JP" altLang="en-US" sz="2400" dirty="0">
              <a:solidFill>
                <a:prstClr val="black"/>
              </a:solidFill>
              <a:cs typeface="Times New Roman" pitchFamily="18" charset="0"/>
            </a:endParaRPr>
          </a:p>
        </p:txBody>
      </p:sp>
      <p:sp>
        <p:nvSpPr>
          <p:cNvPr id="29" name="テキスト ボックス 28"/>
          <p:cNvSpPr txBox="1"/>
          <p:nvPr/>
        </p:nvSpPr>
        <p:spPr>
          <a:xfrm>
            <a:off x="1835696" y="3255367"/>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0.2</a:t>
            </a:r>
            <a:endParaRPr lang="ja-JP" altLang="en-US" sz="2400" dirty="0">
              <a:solidFill>
                <a:prstClr val="black"/>
              </a:solidFill>
              <a:cs typeface="Times New Roman" pitchFamily="18" charset="0"/>
            </a:endParaRPr>
          </a:p>
        </p:txBody>
      </p:sp>
      <p:sp>
        <p:nvSpPr>
          <p:cNvPr id="30" name="テキスト ボックス 29"/>
          <p:cNvSpPr txBox="1"/>
          <p:nvPr/>
        </p:nvSpPr>
        <p:spPr>
          <a:xfrm>
            <a:off x="1835696" y="1433101"/>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0.5</a:t>
            </a:r>
            <a:endParaRPr lang="ja-JP" altLang="en-US" sz="2400" dirty="0">
              <a:solidFill>
                <a:prstClr val="black"/>
              </a:solidFill>
              <a:cs typeface="Times New Roman" pitchFamily="18" charset="0"/>
            </a:endParaRPr>
          </a:p>
        </p:txBody>
      </p:sp>
      <p:sp>
        <p:nvSpPr>
          <p:cNvPr id="31" name="テキスト ボックス 30"/>
          <p:cNvSpPr txBox="1"/>
          <p:nvPr/>
        </p:nvSpPr>
        <p:spPr>
          <a:xfrm>
            <a:off x="1835696" y="836712"/>
            <a:ext cx="648072"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0.6</a:t>
            </a:r>
            <a:endParaRPr lang="ja-JP" altLang="en-US" sz="2400" dirty="0">
              <a:solidFill>
                <a:prstClr val="black"/>
              </a:solidFill>
              <a:cs typeface="Times New Roman" pitchFamily="18" charset="0"/>
            </a:endParaRPr>
          </a:p>
        </p:txBody>
      </p:sp>
      <p:sp>
        <p:nvSpPr>
          <p:cNvPr id="32" name="テキスト ボックス 31"/>
          <p:cNvSpPr txBox="1"/>
          <p:nvPr/>
        </p:nvSpPr>
        <p:spPr>
          <a:xfrm>
            <a:off x="1907704" y="4365104"/>
            <a:ext cx="648072"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0</a:t>
            </a:r>
            <a:endParaRPr lang="ja-JP" altLang="en-US" sz="2400" dirty="0">
              <a:solidFill>
                <a:prstClr val="black"/>
              </a:solidFill>
              <a:cs typeface="Times New Roman" pitchFamily="18" charset="0"/>
            </a:endParaRPr>
          </a:p>
        </p:txBody>
      </p:sp>
      <p:sp>
        <p:nvSpPr>
          <p:cNvPr id="35" name="テキスト ボックス 34"/>
          <p:cNvSpPr txBox="1"/>
          <p:nvPr/>
        </p:nvSpPr>
        <p:spPr>
          <a:xfrm>
            <a:off x="4635872" y="3373884"/>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Kashima</a:t>
            </a:r>
            <a:endParaRPr lang="ja-JP" altLang="en-US" sz="2400" dirty="0">
              <a:solidFill>
                <a:prstClr val="black"/>
              </a:solidFill>
              <a:ea typeface="MS UI Gothic" pitchFamily="50" charset="-128"/>
              <a:cs typeface="Times New Roman" pitchFamily="18" charset="0"/>
            </a:endParaRPr>
          </a:p>
        </p:txBody>
      </p:sp>
      <p:sp>
        <p:nvSpPr>
          <p:cNvPr id="38" name="テキスト ボックス 37"/>
          <p:cNvSpPr txBox="1"/>
          <p:nvPr/>
        </p:nvSpPr>
        <p:spPr>
          <a:xfrm>
            <a:off x="3337446" y="3375670"/>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Inashiki</a:t>
            </a:r>
            <a:endParaRPr lang="ja-JP" altLang="en-US" sz="2400" dirty="0">
              <a:solidFill>
                <a:prstClr val="black"/>
              </a:solidFill>
              <a:ea typeface="MS UI Gothic" pitchFamily="50" charset="-128"/>
              <a:cs typeface="Times New Roman" pitchFamily="18" charset="0"/>
            </a:endParaRPr>
          </a:p>
        </p:txBody>
      </p:sp>
      <p:sp>
        <p:nvSpPr>
          <p:cNvPr id="39" name="テキスト ボックス 38"/>
          <p:cNvSpPr txBox="1"/>
          <p:nvPr/>
        </p:nvSpPr>
        <p:spPr>
          <a:xfrm>
            <a:off x="4671938" y="3676774"/>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Hokota</a:t>
            </a:r>
            <a:endParaRPr lang="ja-JP" altLang="en-US" sz="2400" dirty="0">
              <a:solidFill>
                <a:prstClr val="black"/>
              </a:solidFill>
              <a:ea typeface="MS UI Gothic" pitchFamily="50" charset="-128"/>
              <a:cs typeface="Times New Roman" pitchFamily="18" charset="0"/>
            </a:endParaRPr>
          </a:p>
        </p:txBody>
      </p:sp>
      <p:sp>
        <p:nvSpPr>
          <p:cNvPr id="41" name="テキスト ボックス 40"/>
          <p:cNvSpPr txBox="1"/>
          <p:nvPr/>
        </p:nvSpPr>
        <p:spPr>
          <a:xfrm>
            <a:off x="3627760" y="2751063"/>
            <a:ext cx="1944216"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Hitachinaka</a:t>
            </a:r>
            <a:endParaRPr lang="ja-JP" altLang="en-US" sz="2400" dirty="0">
              <a:solidFill>
                <a:prstClr val="black"/>
              </a:solidFill>
              <a:ea typeface="MS UI Gothic" pitchFamily="50" charset="-128"/>
              <a:cs typeface="Times New Roman" pitchFamily="18" charset="0"/>
            </a:endParaRPr>
          </a:p>
        </p:txBody>
      </p:sp>
      <p:cxnSp>
        <p:nvCxnSpPr>
          <p:cNvPr id="42" name="直線矢印コネクタ 41"/>
          <p:cNvCxnSpPr/>
          <p:nvPr/>
        </p:nvCxnSpPr>
        <p:spPr>
          <a:xfrm flipV="1">
            <a:off x="3416300" y="4286250"/>
            <a:ext cx="387350" cy="8890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4" name="直線矢印コネクタ 43"/>
          <p:cNvCxnSpPr/>
          <p:nvPr/>
        </p:nvCxnSpPr>
        <p:spPr>
          <a:xfrm>
            <a:off x="3327400" y="3422650"/>
            <a:ext cx="759842" cy="83653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6" name="直線矢印コネクタ 45"/>
          <p:cNvCxnSpPr/>
          <p:nvPr/>
        </p:nvCxnSpPr>
        <p:spPr>
          <a:xfrm>
            <a:off x="4152900" y="3733800"/>
            <a:ext cx="86866" cy="637654"/>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a:off x="4572000" y="3098800"/>
            <a:ext cx="70222" cy="1357362"/>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36" name="テキスト ボックス 35"/>
          <p:cNvSpPr txBox="1"/>
          <p:nvPr/>
        </p:nvSpPr>
        <p:spPr>
          <a:xfrm>
            <a:off x="2623497" y="2997567"/>
            <a:ext cx="1190514" cy="461665"/>
          </a:xfrm>
          <a:prstGeom prst="rect">
            <a:avLst/>
          </a:prstGeom>
          <a:noFill/>
        </p:spPr>
        <p:txBody>
          <a:bodyPr wrap="square" rtlCol="0">
            <a:spAutoFit/>
          </a:bodyPr>
          <a:lstStyle/>
          <a:p>
            <a:pPr algn="ctr"/>
            <a:r>
              <a:rPr lang="en-US" altLang="ja-JP" sz="2400" dirty="0" err="1" smtClean="0">
                <a:solidFill>
                  <a:prstClr val="black"/>
                </a:solidFill>
                <a:ea typeface="MS UI Gothic" pitchFamily="50" charset="-128"/>
                <a:cs typeface="Times New Roman" pitchFamily="18" charset="0"/>
              </a:rPr>
              <a:t>Kasama</a:t>
            </a:r>
            <a:endParaRPr lang="ja-JP" altLang="en-US" sz="2400" dirty="0">
              <a:solidFill>
                <a:prstClr val="black"/>
              </a:solidFill>
              <a:ea typeface="MS UI Gothic" pitchFamily="50" charset="-128"/>
              <a:cs typeface="Times New Roman" pitchFamily="18" charset="0"/>
            </a:endParaRPr>
          </a:p>
        </p:txBody>
      </p:sp>
      <p:sp>
        <p:nvSpPr>
          <p:cNvPr id="50" name="テキスト ボックス 49"/>
          <p:cNvSpPr txBox="1"/>
          <p:nvPr/>
        </p:nvSpPr>
        <p:spPr>
          <a:xfrm>
            <a:off x="2215116" y="4100511"/>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Kamisu</a:t>
            </a:r>
            <a:endParaRPr lang="ja-JP" altLang="en-US" sz="2400" dirty="0">
              <a:solidFill>
                <a:prstClr val="black"/>
              </a:solidFill>
              <a:ea typeface="MS UI Gothic" pitchFamily="50" charset="-128"/>
              <a:cs typeface="Times New Roman" pitchFamily="18" charset="0"/>
            </a:endParaRPr>
          </a:p>
        </p:txBody>
      </p:sp>
      <p:cxnSp>
        <p:nvCxnSpPr>
          <p:cNvPr id="59" name="直線矢印コネクタ 58"/>
          <p:cNvCxnSpPr/>
          <p:nvPr/>
        </p:nvCxnSpPr>
        <p:spPr>
          <a:xfrm flipH="1">
            <a:off x="4775696" y="3733800"/>
            <a:ext cx="170954" cy="330572"/>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cxnSp>
        <p:nvCxnSpPr>
          <p:cNvPr id="62" name="直線矢印コネクタ 61"/>
          <p:cNvCxnSpPr/>
          <p:nvPr/>
        </p:nvCxnSpPr>
        <p:spPr>
          <a:xfrm flipH="1">
            <a:off x="4832350" y="4032250"/>
            <a:ext cx="444500" cy="355600"/>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51" name="タイトル 1"/>
          <p:cNvSpPr txBox="1">
            <a:spLocks/>
          </p:cNvSpPr>
          <p:nvPr/>
        </p:nvSpPr>
        <p:spPr>
          <a:xfrm>
            <a:off x="323528" y="53752"/>
            <a:ext cx="8496944" cy="1143000"/>
          </a:xfrm>
          <a:prstGeom prst="rect">
            <a:avLst/>
          </a:prstGeom>
        </p:spPr>
        <p:txBody>
          <a:bodyPr>
            <a:noAutofit/>
          </a:bodyPr>
          <a:lstStyle/>
          <a:p>
            <a:pPr>
              <a:lnSpc>
                <a:spcPts val="3200"/>
              </a:lnSpc>
              <a:spcBef>
                <a:spcPct val="0"/>
              </a:spcBef>
              <a:defRPr/>
            </a:pPr>
            <a:r>
              <a:rPr lang="en-US" altLang="ja-JP" sz="3200" dirty="0" smtClean="0">
                <a:solidFill>
                  <a:prstClr val="black"/>
                </a:solidFill>
              </a:rPr>
              <a:t>Comparison of SS damage ratio </a:t>
            </a:r>
            <a:r>
              <a:rPr lang="en-US" altLang="ja-JP" sz="3200" i="1" dirty="0" smtClean="0">
                <a:solidFill>
                  <a:prstClr val="black"/>
                </a:solidFill>
                <a:latin typeface="Times New Roman" pitchFamily="18" charset="0"/>
                <a:cs typeface="Times New Roman" pitchFamily="18" charset="0"/>
              </a:rPr>
              <a:t>R</a:t>
            </a:r>
            <a:r>
              <a:rPr lang="en-US" altLang="ja-JP" sz="3200" i="1" baseline="-25000" dirty="0" smtClean="0">
                <a:solidFill>
                  <a:prstClr val="black"/>
                </a:solidFill>
                <a:latin typeface="Times New Roman" pitchFamily="18" charset="0"/>
                <a:cs typeface="Times New Roman" pitchFamily="18" charset="0"/>
              </a:rPr>
              <a:t>L</a:t>
            </a:r>
            <a:r>
              <a:rPr lang="en-US" altLang="ja-JP" sz="3200" dirty="0" smtClean="0">
                <a:solidFill>
                  <a:prstClr val="black"/>
                </a:solidFill>
                <a:latin typeface="Times New Roman" pitchFamily="18" charset="0"/>
                <a:cs typeface="Times New Roman" pitchFamily="18" charset="0"/>
              </a:rPr>
              <a:t> </a:t>
            </a:r>
            <a:r>
              <a:rPr lang="en-US" altLang="ja-JP" sz="3200" dirty="0" smtClean="0">
                <a:solidFill>
                  <a:prstClr val="black"/>
                </a:solidFill>
              </a:rPr>
              <a:t>in the Tohoku earthquake with those in the Kobe earthquake</a:t>
            </a:r>
            <a:endParaRPr lang="ja-JP" altLang="en-US" sz="3200" dirty="0">
              <a:solidFill>
                <a:prstClr val="black"/>
              </a:solidFill>
            </a:endParaRPr>
          </a:p>
        </p:txBody>
      </p:sp>
      <p:pic>
        <p:nvPicPr>
          <p:cNvPr id="52" name="Picture 1" descr="C:\Program Files (x86)\Microsoft Office\MEDIA\OFFICE12\Bullets\BD15134_.gif"/>
          <p:cNvPicPr>
            <a:picLocks noChangeAspect="1" noChangeArrowheads="1"/>
          </p:cNvPicPr>
          <p:nvPr/>
        </p:nvPicPr>
        <p:blipFill>
          <a:blip r:embed="rId4" cstate="print"/>
          <a:srcRect/>
          <a:stretch>
            <a:fillRect/>
          </a:stretch>
        </p:blipFill>
        <p:spPr bwMode="auto">
          <a:xfrm>
            <a:off x="112234" y="5407662"/>
            <a:ext cx="109570" cy="109570"/>
          </a:xfrm>
          <a:prstGeom prst="rect">
            <a:avLst/>
          </a:prstGeom>
          <a:noFill/>
        </p:spPr>
      </p:pic>
      <p:sp>
        <p:nvSpPr>
          <p:cNvPr id="53" name="テキスト ボックス 52"/>
          <p:cNvSpPr txBox="1"/>
          <p:nvPr/>
        </p:nvSpPr>
        <p:spPr>
          <a:xfrm>
            <a:off x="6928918" y="4073553"/>
            <a:ext cx="1512168" cy="461665"/>
          </a:xfrm>
          <a:prstGeom prst="rect">
            <a:avLst/>
          </a:prstGeom>
          <a:noFill/>
        </p:spPr>
        <p:txBody>
          <a:bodyPr wrap="square" rtlCol="0">
            <a:spAutoFit/>
          </a:bodyPr>
          <a:lstStyle/>
          <a:p>
            <a:pPr algn="ctr"/>
            <a:r>
              <a:rPr lang="en-US" altLang="ja-JP" sz="2400" dirty="0" smtClean="0">
                <a:solidFill>
                  <a:prstClr val="black"/>
                </a:solidFill>
                <a:ea typeface="MS UI Gothic" pitchFamily="50" charset="-128"/>
                <a:cs typeface="Times New Roman" pitchFamily="18" charset="0"/>
              </a:rPr>
              <a:t>Kobe data</a:t>
            </a:r>
            <a:endParaRPr lang="ja-JP" altLang="en-US" sz="2400" dirty="0">
              <a:solidFill>
                <a:prstClr val="black"/>
              </a:solidFill>
              <a:ea typeface="MS UI Gothic" pitchFamily="50" charset="-128"/>
              <a:cs typeface="Times New Roman" pitchFamily="18" charset="0"/>
            </a:endParaRPr>
          </a:p>
        </p:txBody>
      </p:sp>
      <p:cxnSp>
        <p:nvCxnSpPr>
          <p:cNvPr id="54" name="直線矢印コネクタ 53"/>
          <p:cNvCxnSpPr/>
          <p:nvPr/>
        </p:nvCxnSpPr>
        <p:spPr>
          <a:xfrm flipH="1">
            <a:off x="5986211" y="4329953"/>
            <a:ext cx="1051083" cy="102786"/>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sp>
        <p:nvSpPr>
          <p:cNvPr id="58" name="テキスト ボックス 57"/>
          <p:cNvSpPr txBox="1"/>
          <p:nvPr/>
        </p:nvSpPr>
        <p:spPr>
          <a:xfrm>
            <a:off x="4367953" y="4911551"/>
            <a:ext cx="708103" cy="461665"/>
          </a:xfrm>
          <a:prstGeom prst="rect">
            <a:avLst/>
          </a:prstGeom>
          <a:noFill/>
          <a:scene3d>
            <a:camera prst="orthographicFront">
              <a:rot lat="0" lon="0" rev="0"/>
            </a:camera>
            <a:lightRig rig="threePt" dir="t"/>
          </a:scene3d>
        </p:spPr>
        <p:txBody>
          <a:bodyPr wrap="square" rtlCol="0">
            <a:spAutoFit/>
          </a:bodyPr>
          <a:lstStyle/>
          <a:p>
            <a:pPr algn="ctr"/>
            <a:r>
              <a:rPr lang="en-US" altLang="ja-JP" sz="2400" i="1" dirty="0" smtClean="0">
                <a:solidFill>
                  <a:prstClr val="black"/>
                </a:solidFill>
                <a:latin typeface="Times New Roman" pitchFamily="18" charset="0"/>
                <a:cs typeface="Times New Roman" pitchFamily="18" charset="0"/>
              </a:rPr>
              <a:t>IJ</a:t>
            </a:r>
            <a:r>
              <a:rPr lang="en-US" altLang="ja-JP" sz="2400" i="1" baseline="-25000" dirty="0" smtClean="0">
                <a:solidFill>
                  <a:prstClr val="black"/>
                </a:solidFill>
                <a:latin typeface="Times New Roman" pitchFamily="18" charset="0"/>
                <a:cs typeface="Times New Roman" pitchFamily="18" charset="0"/>
              </a:rPr>
              <a:t>m</a:t>
            </a:r>
            <a:endParaRPr lang="ja-JP" altLang="en-US" sz="2400" baseline="-25000" dirty="0">
              <a:solidFill>
                <a:prstClr val="black"/>
              </a:solidFill>
              <a:latin typeface="Times New Roman" pitchFamily="18" charset="0"/>
              <a:cs typeface="Times New Roman" pitchFamily="18" charset="0"/>
            </a:endParaRPr>
          </a:p>
        </p:txBody>
      </p:sp>
      <p:sp>
        <p:nvSpPr>
          <p:cNvPr id="60" name="テキスト ボックス 59"/>
          <p:cNvSpPr txBox="1"/>
          <p:nvPr/>
        </p:nvSpPr>
        <p:spPr>
          <a:xfrm>
            <a:off x="2123728" y="4653136"/>
            <a:ext cx="720080" cy="461665"/>
          </a:xfrm>
          <a:prstGeom prst="rect">
            <a:avLst/>
          </a:prstGeom>
          <a:noFill/>
        </p:spPr>
        <p:txBody>
          <a:bodyPr wrap="square" rtlCol="0">
            <a:spAutoFit/>
          </a:bodyPr>
          <a:lstStyle/>
          <a:p>
            <a:r>
              <a:rPr lang="en-US" altLang="ja-JP" sz="2400" dirty="0" smtClean="0">
                <a:solidFill>
                  <a:prstClr val="black"/>
                </a:solidFill>
                <a:cs typeface="Times New Roman" pitchFamily="18" charset="0"/>
              </a:rPr>
              <a:t>4.5</a:t>
            </a:r>
            <a:endParaRPr lang="ja-JP" altLang="en-US" sz="2400" dirty="0">
              <a:solidFill>
                <a:prstClr val="black"/>
              </a:solidFill>
              <a:cs typeface="Times New Roman" pitchFamily="18" charset="0"/>
            </a:endParaRPr>
          </a:p>
        </p:txBody>
      </p:sp>
      <p:sp>
        <p:nvSpPr>
          <p:cNvPr id="61" name="テキスト ボックス 60"/>
          <p:cNvSpPr txBox="1"/>
          <p:nvPr/>
        </p:nvSpPr>
        <p:spPr>
          <a:xfrm>
            <a:off x="2968898"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5.0</a:t>
            </a:r>
            <a:endParaRPr lang="ja-JP" altLang="en-US" sz="2400" dirty="0">
              <a:solidFill>
                <a:prstClr val="black"/>
              </a:solidFill>
              <a:cs typeface="Times New Roman" pitchFamily="18" charset="0"/>
            </a:endParaRPr>
          </a:p>
        </p:txBody>
      </p:sp>
      <p:sp>
        <p:nvSpPr>
          <p:cNvPr id="63" name="テキスト ボックス 62"/>
          <p:cNvSpPr txBox="1"/>
          <p:nvPr/>
        </p:nvSpPr>
        <p:spPr>
          <a:xfrm>
            <a:off x="389877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5.5</a:t>
            </a:r>
            <a:endParaRPr lang="ja-JP" altLang="en-US" sz="2400" dirty="0">
              <a:solidFill>
                <a:prstClr val="black"/>
              </a:solidFill>
              <a:cs typeface="Times New Roman" pitchFamily="18" charset="0"/>
            </a:endParaRPr>
          </a:p>
        </p:txBody>
      </p:sp>
      <p:sp>
        <p:nvSpPr>
          <p:cNvPr id="64" name="テキスト ボックス 63"/>
          <p:cNvSpPr txBox="1"/>
          <p:nvPr/>
        </p:nvSpPr>
        <p:spPr>
          <a:xfrm>
            <a:off x="567801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6.5</a:t>
            </a:r>
            <a:endParaRPr lang="ja-JP" altLang="en-US" sz="2400" dirty="0">
              <a:solidFill>
                <a:prstClr val="black"/>
              </a:solidFill>
              <a:cs typeface="Times New Roman" pitchFamily="18" charset="0"/>
            </a:endParaRPr>
          </a:p>
        </p:txBody>
      </p:sp>
      <p:sp>
        <p:nvSpPr>
          <p:cNvPr id="65" name="テキスト ボックス 64"/>
          <p:cNvSpPr txBox="1"/>
          <p:nvPr/>
        </p:nvSpPr>
        <p:spPr>
          <a:xfrm>
            <a:off x="475664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6.0</a:t>
            </a:r>
            <a:endParaRPr lang="ja-JP" altLang="en-US" sz="2400" dirty="0">
              <a:solidFill>
                <a:prstClr val="black"/>
              </a:solidFill>
              <a:cs typeface="Times New Roman" pitchFamily="18" charset="0"/>
            </a:endParaRPr>
          </a:p>
        </p:txBody>
      </p:sp>
      <p:sp>
        <p:nvSpPr>
          <p:cNvPr id="66" name="テキスト ボックス 65"/>
          <p:cNvSpPr txBox="1"/>
          <p:nvPr/>
        </p:nvSpPr>
        <p:spPr>
          <a:xfrm>
            <a:off x="6573366" y="4653136"/>
            <a:ext cx="720080" cy="461665"/>
          </a:xfrm>
          <a:prstGeom prst="rect">
            <a:avLst/>
          </a:prstGeom>
          <a:noFill/>
        </p:spPr>
        <p:txBody>
          <a:bodyPr wrap="square" rtlCol="0">
            <a:spAutoFit/>
          </a:bodyPr>
          <a:lstStyle/>
          <a:p>
            <a:pPr algn="ctr"/>
            <a:r>
              <a:rPr lang="en-US" altLang="ja-JP" sz="2400" dirty="0" smtClean="0">
                <a:solidFill>
                  <a:prstClr val="black"/>
                </a:solidFill>
                <a:cs typeface="Times New Roman" pitchFamily="18" charset="0"/>
              </a:rPr>
              <a:t>7.0</a:t>
            </a:r>
            <a:endParaRPr lang="ja-JP" altLang="en-US" sz="2400" dirty="0">
              <a:solidFill>
                <a:prstClr val="black"/>
              </a:solidFill>
              <a:cs typeface="Times New Roman" pitchFamily="18" charset="0"/>
            </a:endParaRPr>
          </a:p>
        </p:txBody>
      </p:sp>
      <p:sp>
        <p:nvSpPr>
          <p:cNvPr id="105" name="テキスト ボックス 104"/>
          <p:cNvSpPr txBox="1"/>
          <p:nvPr/>
        </p:nvSpPr>
        <p:spPr>
          <a:xfrm>
            <a:off x="1353706" y="1916832"/>
            <a:ext cx="553998" cy="1728192"/>
          </a:xfrm>
          <a:prstGeom prst="rect">
            <a:avLst/>
          </a:prstGeom>
          <a:noFill/>
          <a:scene3d>
            <a:camera prst="orthographicFront">
              <a:rot lat="0" lon="0" rev="0"/>
            </a:camera>
            <a:lightRig rig="threePt" dir="t"/>
          </a:scene3d>
        </p:spPr>
        <p:txBody>
          <a:bodyPr vert="vert270" wrap="square" rtlCol="0">
            <a:spAutoFit/>
          </a:bodyPr>
          <a:lstStyle/>
          <a:p>
            <a:r>
              <a:rPr lang="en-US" altLang="ja-JP" sz="2400" i="1" dirty="0" smtClean="0">
                <a:solidFill>
                  <a:prstClr val="black"/>
                </a:solidFill>
                <a:latin typeface="Times New Roman" pitchFamily="18" charset="0"/>
                <a:cs typeface="Times New Roman" pitchFamily="18" charset="0"/>
              </a:rPr>
              <a:t>R</a:t>
            </a:r>
            <a:r>
              <a:rPr lang="en-US" altLang="ja-JP" sz="2400" i="1" baseline="-25000" dirty="0" smtClean="0">
                <a:solidFill>
                  <a:prstClr val="black"/>
                </a:solidFill>
                <a:latin typeface="Times New Roman" pitchFamily="18" charset="0"/>
                <a:cs typeface="Times New Roman" pitchFamily="18" charset="0"/>
              </a:rPr>
              <a:t>L</a:t>
            </a:r>
            <a:r>
              <a:rPr lang="en-US" altLang="ja-JP" sz="2400" dirty="0" smtClean="0">
                <a:solidFill>
                  <a:prstClr val="black"/>
                </a:solidFill>
                <a:latin typeface="Times New Roman" pitchFamily="18" charset="0"/>
                <a:cs typeface="Times New Roman" pitchFamily="18" charset="0"/>
              </a:rPr>
              <a:t> </a:t>
            </a:r>
            <a:r>
              <a:rPr lang="en-US" altLang="ja-JP" sz="2400" dirty="0" smtClean="0">
                <a:solidFill>
                  <a:prstClr val="black"/>
                </a:solidFill>
                <a:cs typeface="Times New Roman" pitchFamily="18" charset="0"/>
              </a:rPr>
              <a:t>[km/km]</a:t>
            </a:r>
            <a:endParaRPr lang="ja-JP" altLang="en-US" sz="2400" dirty="0">
              <a:solidFill>
                <a:prstClr val="black"/>
              </a:solidFill>
              <a:cs typeface="Times New Roman" pitchFamily="18" charset="0"/>
            </a:endParaRPr>
          </a:p>
        </p:txBody>
      </p:sp>
      <p:sp>
        <p:nvSpPr>
          <p:cNvPr id="40" name="正方形/長方形 39"/>
          <p:cNvSpPr/>
          <p:nvPr/>
        </p:nvSpPr>
        <p:spPr>
          <a:xfrm>
            <a:off x="251520" y="5229200"/>
            <a:ext cx="8892480" cy="1631216"/>
          </a:xfrm>
          <a:prstGeom prst="rect">
            <a:avLst/>
          </a:prstGeom>
        </p:spPr>
        <p:txBody>
          <a:bodyPr wrap="square">
            <a:spAutoFit/>
          </a:bodyPr>
          <a:lstStyle/>
          <a:p>
            <a:pPr>
              <a:lnSpc>
                <a:spcPts val="3000"/>
              </a:lnSpc>
            </a:pP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latin typeface="Times New Roman" pitchFamily="18" charset="0"/>
                <a:cs typeface="Times New Roman" pitchFamily="18" charset="0"/>
              </a:rPr>
              <a:t> </a:t>
            </a:r>
            <a:r>
              <a:rPr lang="en-US" altLang="ja-JP" sz="2800" dirty="0" smtClean="0"/>
              <a:t>at Hitachinaka, Hokota, Kashima, Inashiki, Kasama treatment areas in Kasama and Kamisu with </a:t>
            </a:r>
            <a:r>
              <a:rPr lang="en-US" altLang="ja-JP" sz="2800" i="1" dirty="0" smtClean="0">
                <a:solidFill>
                  <a:srgbClr val="FF0000"/>
                </a:solidFill>
                <a:latin typeface="Times New Roman" pitchFamily="18" charset="0"/>
                <a:cs typeface="Times New Roman" pitchFamily="18" charset="0"/>
              </a:rPr>
              <a:t>IJ</a:t>
            </a:r>
            <a:r>
              <a:rPr lang="en-US" altLang="ja-JP" sz="2800" i="1" baseline="-25000" dirty="0" smtClean="0">
                <a:solidFill>
                  <a:srgbClr val="FF0000"/>
                </a:solidFill>
                <a:latin typeface="Times New Roman" pitchFamily="18" charset="0"/>
                <a:cs typeface="Times New Roman" pitchFamily="18" charset="0"/>
              </a:rPr>
              <a:t>m</a:t>
            </a:r>
            <a:r>
              <a:rPr lang="en-US" altLang="ja-JP" sz="2800" dirty="0" smtClean="0">
                <a:solidFill>
                  <a:srgbClr val="FF0000"/>
                </a:solidFill>
              </a:rPr>
              <a:t> of nearly 5.5</a:t>
            </a:r>
            <a:r>
              <a:rPr lang="en-US" altLang="ja-JP" sz="2800" dirty="0" smtClean="0"/>
              <a:t> show larger values than those by SFC due to </a:t>
            </a:r>
            <a:r>
              <a:rPr lang="en-US" altLang="ja-JP" sz="2800" dirty="0" smtClean="0">
                <a:solidFill>
                  <a:srgbClr val="FF0000"/>
                </a:solidFill>
              </a:rPr>
              <a:t>combination of strong ground excitations and liquefaction.</a:t>
            </a:r>
            <a:endParaRPr lang="ja-JP" altLang="en-US" sz="2800" dirty="0" smtClean="0">
              <a:solidFill>
                <a:srgbClr val="FF0000"/>
              </a:solidFill>
            </a:endParaRPr>
          </a:p>
        </p:txBody>
      </p:sp>
      <p:sp>
        <p:nvSpPr>
          <p:cNvPr id="43" name="テキスト ボックス 42"/>
          <p:cNvSpPr txBox="1"/>
          <p:nvPr/>
        </p:nvSpPr>
        <p:spPr>
          <a:xfrm>
            <a:off x="6242574" y="1375047"/>
            <a:ext cx="2901426" cy="1015663"/>
          </a:xfrm>
          <a:prstGeom prst="rect">
            <a:avLst/>
          </a:prstGeom>
          <a:noFill/>
        </p:spPr>
        <p:txBody>
          <a:bodyPr wrap="square" rtlCol="0">
            <a:spAutoFit/>
          </a:bodyPr>
          <a:lstStyle/>
          <a:p>
            <a:pPr>
              <a:lnSpc>
                <a:spcPts val="2400"/>
              </a:lnSpc>
            </a:pPr>
            <a:r>
              <a:rPr lang="en-US" altLang="ja-JP" sz="2400" dirty="0" smtClean="0"/>
              <a:t>Seismic fragility curve (SFC) : Model for predicting damage</a:t>
            </a:r>
            <a:endParaRPr lang="ja-JP" altLang="en-US" sz="2400" dirty="0"/>
          </a:p>
        </p:txBody>
      </p:sp>
      <p:cxnSp>
        <p:nvCxnSpPr>
          <p:cNvPr id="45" name="直線矢印コネクタ 44"/>
          <p:cNvCxnSpPr/>
          <p:nvPr/>
        </p:nvCxnSpPr>
        <p:spPr>
          <a:xfrm flipH="1">
            <a:off x="6641432" y="2949933"/>
            <a:ext cx="496215" cy="1020488"/>
          </a:xfrm>
          <a:prstGeom prst="straightConnector1">
            <a:avLst/>
          </a:prstGeom>
          <a:ln w="15875">
            <a:tailEnd type="arrow"/>
          </a:ln>
          <a:effectLst/>
        </p:spPr>
        <p:style>
          <a:lnRef idx="2">
            <a:schemeClr val="dk1"/>
          </a:lnRef>
          <a:fillRef idx="0">
            <a:schemeClr val="dk1"/>
          </a:fillRef>
          <a:effectRef idx="1">
            <a:schemeClr val="dk1"/>
          </a:effectRef>
          <a:fontRef idx="minor">
            <a:schemeClr val="tx1"/>
          </a:fontRef>
        </p:style>
      </p:cxnSp>
      <p:graphicFrame>
        <p:nvGraphicFramePr>
          <p:cNvPr id="47" name="Object 1"/>
          <p:cNvGraphicFramePr>
            <a:graphicFrameLocks noChangeAspect="1"/>
          </p:cNvGraphicFramePr>
          <p:nvPr/>
        </p:nvGraphicFramePr>
        <p:xfrm>
          <a:off x="6285754" y="2333625"/>
          <a:ext cx="2651125" cy="693738"/>
        </p:xfrm>
        <a:graphic>
          <a:graphicData uri="http://schemas.openxmlformats.org/presentationml/2006/ole">
            <p:oleObj spid="_x0000_s107522" name="Equation" r:id="rId5" imgW="1155600" imgH="304560" progId="Equation.DSMT4">
              <p:embed/>
            </p:oleObj>
          </a:graphicData>
        </a:graphic>
      </p:graphicFrame>
      <p:pic>
        <p:nvPicPr>
          <p:cNvPr id="55" name="Picture 3" descr="C:\Users\naba\Documents\研究2011\東日本大震災被害調査\写真・トラックデータいらない写真削除\20110531,0601調査写真いらない写真削除\ひたちなか市\08田中後\P1060225.JPG"/>
          <p:cNvPicPr>
            <a:picLocks noChangeAspect="1" noChangeArrowheads="1"/>
          </p:cNvPicPr>
          <p:nvPr/>
        </p:nvPicPr>
        <p:blipFill>
          <a:blip r:embed="rId6" cstate="print"/>
          <a:srcRect/>
          <a:stretch>
            <a:fillRect/>
          </a:stretch>
        </p:blipFill>
        <p:spPr bwMode="auto">
          <a:xfrm>
            <a:off x="2523945" y="1359568"/>
            <a:ext cx="1917056" cy="1437792"/>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937458"/>
            <a:ext cx="8892480" cy="2862322"/>
          </a:xfrm>
          <a:prstGeom prst="rect">
            <a:avLst/>
          </a:prstGeom>
          <a:noFill/>
          <a:ln w="12700">
            <a:noFill/>
          </a:ln>
        </p:spPr>
        <p:txBody>
          <a:bodyPr wrap="square" rtlCol="0">
            <a:spAutoFit/>
          </a:bodyPr>
          <a:lstStyle/>
          <a:p>
            <a:pPr>
              <a:lnSpc>
                <a:spcPts val="3000"/>
              </a:lnSpc>
              <a:spcAft>
                <a:spcPts val="600"/>
              </a:spcAft>
            </a:pPr>
            <a:r>
              <a:rPr lang="en-US" altLang="ja-JP" sz="2800" dirty="0" smtClean="0"/>
              <a:t>Evaluate the dependency of physical damage and restoration of water supply systems (WSS) and sewerage systems (SS) on seismic intensities in the 2011 off the Pacific Coast of Tohoku earthquake focusing on the damage at Ibaraki and Chiba prefectures. </a:t>
            </a:r>
          </a:p>
          <a:p>
            <a:pPr>
              <a:lnSpc>
                <a:spcPts val="3000"/>
              </a:lnSpc>
              <a:spcAft>
                <a:spcPts val="600"/>
              </a:spcAft>
            </a:pPr>
            <a:r>
              <a:rPr lang="en-US" altLang="ja-JP" sz="2800" dirty="0" smtClean="0"/>
              <a:t>Quantify two damage ratios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N</a:t>
            </a:r>
            <a:r>
              <a:rPr lang="en-US" altLang="ja-JP" sz="2800" dirty="0" smtClean="0"/>
              <a:t> on physical damage points and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on disrupted pipeline lengths. </a:t>
            </a:r>
          </a:p>
        </p:txBody>
      </p:sp>
      <p:pic>
        <p:nvPicPr>
          <p:cNvPr id="6" name="Picture 1" descr="C:\Program Files (x86)\Microsoft Office\MEDIA\OFFICE12\Bullets\BD15134_.gif"/>
          <p:cNvPicPr>
            <a:picLocks noChangeAspect="1" noChangeArrowheads="1"/>
          </p:cNvPicPr>
          <p:nvPr/>
        </p:nvPicPr>
        <p:blipFill>
          <a:blip r:embed="rId2" cstate="print"/>
          <a:srcRect/>
          <a:stretch>
            <a:fillRect/>
          </a:stretch>
        </p:blipFill>
        <p:spPr bwMode="auto">
          <a:xfrm>
            <a:off x="107504" y="1082452"/>
            <a:ext cx="114300" cy="114300"/>
          </a:xfrm>
          <a:prstGeom prst="rect">
            <a:avLst/>
          </a:prstGeom>
          <a:noFill/>
        </p:spPr>
      </p:pic>
      <p:pic>
        <p:nvPicPr>
          <p:cNvPr id="7" name="Picture 1" descr="C:\Program Files (x86)\Microsoft Office\MEDIA\OFFICE12\Bullets\BD15134_.gif"/>
          <p:cNvPicPr>
            <a:picLocks noChangeAspect="1" noChangeArrowheads="1"/>
          </p:cNvPicPr>
          <p:nvPr/>
        </p:nvPicPr>
        <p:blipFill>
          <a:blip r:embed="rId2" cstate="print"/>
          <a:srcRect/>
          <a:stretch>
            <a:fillRect/>
          </a:stretch>
        </p:blipFill>
        <p:spPr bwMode="auto">
          <a:xfrm>
            <a:off x="107504" y="3068960"/>
            <a:ext cx="114300" cy="114300"/>
          </a:xfrm>
          <a:prstGeom prst="rect">
            <a:avLst/>
          </a:prstGeom>
          <a:noFill/>
        </p:spPr>
      </p:pic>
      <p:sp>
        <p:nvSpPr>
          <p:cNvPr id="12" name="正方形/長方形 11"/>
          <p:cNvSpPr/>
          <p:nvPr/>
        </p:nvSpPr>
        <p:spPr>
          <a:xfrm rot="10800000">
            <a:off x="179512" y="908721"/>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5" name="タイトル 1"/>
          <p:cNvSpPr txBox="1">
            <a:spLocks/>
          </p:cNvSpPr>
          <p:nvPr/>
        </p:nvSpPr>
        <p:spPr>
          <a:xfrm>
            <a:off x="323528" y="188640"/>
            <a:ext cx="8496944" cy="1143000"/>
          </a:xfrm>
          <a:prstGeom prst="rect">
            <a:avLst/>
          </a:prstGeom>
        </p:spPr>
        <p:txBody>
          <a:bodyPr>
            <a:noAutofit/>
          </a:bodyPr>
          <a:lstStyle/>
          <a:p>
            <a:pPr lvl="0">
              <a:spcBef>
                <a:spcPct val="0"/>
              </a:spcBef>
              <a:defRPr/>
            </a:pPr>
            <a:r>
              <a:rPr lang="en-US" altLang="ja-JP" sz="3600" dirty="0" smtClean="0"/>
              <a:t>Conclusions</a:t>
            </a:r>
            <a:endParaRPr lang="ja-JP" altLang="en-US" sz="3600" dirty="0" smtClean="0"/>
          </a:p>
        </p:txBody>
      </p:sp>
      <p:sp>
        <p:nvSpPr>
          <p:cNvPr id="11" name="テキスト ボックス 10"/>
          <p:cNvSpPr txBox="1"/>
          <p:nvPr/>
        </p:nvSpPr>
        <p:spPr>
          <a:xfrm>
            <a:off x="227456" y="3800967"/>
            <a:ext cx="8892480" cy="1246495"/>
          </a:xfrm>
          <a:prstGeom prst="rect">
            <a:avLst/>
          </a:prstGeom>
          <a:noFill/>
          <a:ln w="12700">
            <a:noFill/>
          </a:ln>
        </p:spPr>
        <p:txBody>
          <a:bodyPr wrap="square" rtlCol="0">
            <a:spAutoFit/>
          </a:bodyPr>
          <a:lstStyle/>
          <a:p>
            <a:pPr lvl="0">
              <a:lnSpc>
                <a:spcPts val="3000"/>
              </a:lnSpc>
              <a:spcAft>
                <a:spcPts val="600"/>
              </a:spcAft>
            </a:pPr>
            <a:r>
              <a:rPr lang="en-US" altLang="ja-JP" sz="2800" dirty="0" smtClean="0"/>
              <a:t>Compare the damage ratios in the Tohoku earthquake with estimated ones derived by previously proposed seismic fragility curves.</a:t>
            </a:r>
            <a:endParaRPr lang="en-US" altLang="ja-JP" sz="2400" dirty="0" smtClean="0">
              <a:latin typeface="+mj-lt"/>
              <a:ea typeface="+mj-ea"/>
            </a:endParaRPr>
          </a:p>
        </p:txBody>
      </p:sp>
      <p:pic>
        <p:nvPicPr>
          <p:cNvPr id="14" name="Picture 1" descr="C:\Program Files (x86)\Microsoft Office\MEDIA\OFFICE12\Bullets\BD15134_.gif"/>
          <p:cNvPicPr>
            <a:picLocks noChangeAspect="1" noChangeArrowheads="1"/>
          </p:cNvPicPr>
          <p:nvPr/>
        </p:nvPicPr>
        <p:blipFill>
          <a:blip r:embed="rId2" cstate="print"/>
          <a:srcRect/>
          <a:stretch>
            <a:fillRect/>
          </a:stretch>
        </p:blipFill>
        <p:spPr bwMode="auto">
          <a:xfrm>
            <a:off x="103488" y="3979376"/>
            <a:ext cx="114300" cy="114300"/>
          </a:xfrm>
          <a:prstGeom prst="rect">
            <a:avLst/>
          </a:prstGeom>
          <a:noFill/>
        </p:spPr>
      </p:pic>
    </p:spTree>
  </p:cSld>
  <p:clrMapOvr>
    <a:masterClrMapping/>
  </p:clrMapOvr>
  <p:transition spd="slow">
    <p:pull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4008930" y="980728"/>
            <a:ext cx="7331822" cy="5616624"/>
          </a:xfrm>
          <a:prstGeom prst="rect">
            <a:avLst/>
          </a:prstGeom>
          <a:noFill/>
          <a:ln w="9525">
            <a:noFill/>
            <a:miter lim="800000"/>
            <a:headEnd/>
            <a:tailEnd/>
          </a:ln>
          <a:effectLst/>
        </p:spPr>
      </p:pic>
      <p:sp>
        <p:nvSpPr>
          <p:cNvPr id="8" name="Text Box 256"/>
          <p:cNvSpPr txBox="1">
            <a:spLocks noChangeArrowheads="1"/>
          </p:cNvSpPr>
          <p:nvPr/>
        </p:nvSpPr>
        <p:spPr bwMode="auto">
          <a:xfrm>
            <a:off x="-36512" y="6546830"/>
            <a:ext cx="9144000" cy="338554"/>
          </a:xfrm>
          <a:prstGeom prst="rect">
            <a:avLst/>
          </a:prstGeom>
          <a:noFill/>
          <a:ln w="9525">
            <a:noFill/>
            <a:miter lim="800000"/>
            <a:headEnd/>
            <a:tailEnd/>
          </a:ln>
        </p:spPr>
        <p:txBody>
          <a:bodyPr wrap="square">
            <a:spAutoFit/>
          </a:bodyPr>
          <a:lstStyle/>
          <a:p>
            <a:pPr algn="r"/>
            <a:r>
              <a:rPr lang="en-US" altLang="ja-JP" sz="1600" dirty="0" smtClean="0">
                <a:latin typeface="+mj-lt"/>
              </a:rPr>
              <a:t>Google earth, http://maps.google.com/maps</a:t>
            </a:r>
            <a:endParaRPr lang="ja-JP" altLang="en-US" sz="1600" dirty="0">
              <a:latin typeface="+mj-lt"/>
              <a:ea typeface="+mj-ea"/>
            </a:endParaRPr>
          </a:p>
        </p:txBody>
      </p:sp>
      <p:sp>
        <p:nvSpPr>
          <p:cNvPr id="9" name="正方形/長方形 8"/>
          <p:cNvSpPr/>
          <p:nvPr/>
        </p:nvSpPr>
        <p:spPr>
          <a:xfrm>
            <a:off x="7809431" y="3284984"/>
            <a:ext cx="1371081" cy="461665"/>
          </a:xfrm>
          <a:prstGeom prst="rect">
            <a:avLst/>
          </a:prstGeom>
          <a:ln>
            <a:noFill/>
          </a:ln>
        </p:spPr>
        <p:txBody>
          <a:bodyPr wrap="none">
            <a:spAutoFit/>
          </a:bodyPr>
          <a:lstStyle/>
          <a:p>
            <a:r>
              <a:rPr lang="en-US" altLang="ja-JP" sz="2400" dirty="0" smtClean="0">
                <a:solidFill>
                  <a:schemeClr val="bg1"/>
                </a:solidFill>
              </a:rPr>
              <a:t>Epicenter</a:t>
            </a:r>
            <a:endParaRPr lang="ja-JP" altLang="en-US" sz="2400" dirty="0">
              <a:solidFill>
                <a:schemeClr val="bg1"/>
              </a:solidFill>
            </a:endParaRPr>
          </a:p>
        </p:txBody>
      </p:sp>
      <p:sp>
        <p:nvSpPr>
          <p:cNvPr id="10" name="正方形/長方形 9"/>
          <p:cNvSpPr/>
          <p:nvPr/>
        </p:nvSpPr>
        <p:spPr>
          <a:xfrm>
            <a:off x="6623048" y="3212976"/>
            <a:ext cx="1224136" cy="1440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1" name="直線矢印コネクタ 10"/>
          <p:cNvCxnSpPr/>
          <p:nvPr/>
        </p:nvCxnSpPr>
        <p:spPr>
          <a:xfrm flipH="1">
            <a:off x="7668345" y="3573016"/>
            <a:ext cx="216023" cy="7200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6983088" y="4581128"/>
            <a:ext cx="2112886" cy="461665"/>
          </a:xfrm>
          <a:prstGeom prst="rect">
            <a:avLst/>
          </a:prstGeom>
          <a:ln>
            <a:noFill/>
          </a:ln>
        </p:spPr>
        <p:txBody>
          <a:bodyPr wrap="none">
            <a:spAutoFit/>
          </a:bodyPr>
          <a:lstStyle/>
          <a:p>
            <a:r>
              <a:rPr lang="en-US" altLang="ja-JP" sz="2400" dirty="0" smtClean="0">
                <a:solidFill>
                  <a:schemeClr val="bg1"/>
                </a:solidFill>
              </a:rPr>
              <a:t>Damaged areas</a:t>
            </a:r>
            <a:endParaRPr lang="ja-JP" altLang="en-US" sz="2400" dirty="0">
              <a:solidFill>
                <a:schemeClr val="bg1"/>
              </a:solidFill>
            </a:endParaRPr>
          </a:p>
        </p:txBody>
      </p:sp>
      <p:sp>
        <p:nvSpPr>
          <p:cNvPr id="12" name="正方形/長方形 11"/>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 name="タイトル 1"/>
          <p:cNvSpPr txBox="1">
            <a:spLocks/>
          </p:cNvSpPr>
          <p:nvPr/>
        </p:nvSpPr>
        <p:spPr>
          <a:xfrm>
            <a:off x="323528" y="53752"/>
            <a:ext cx="8820472" cy="1143000"/>
          </a:xfrm>
          <a:prstGeom prst="rect">
            <a:avLst/>
          </a:prstGeom>
        </p:spPr>
        <p:txBody>
          <a:bodyPr>
            <a:noAutofit/>
          </a:bodyPr>
          <a:lstStyle/>
          <a:p>
            <a:pPr lvl="0">
              <a:lnSpc>
                <a:spcPts val="3200"/>
              </a:lnSpc>
              <a:spcBef>
                <a:spcPct val="0"/>
              </a:spcBef>
              <a:defRPr/>
            </a:pPr>
            <a:r>
              <a:rPr lang="en-US" altLang="ja-JP" sz="3200" dirty="0" smtClean="0"/>
              <a:t>Now, focus on damage of water treatments </a:t>
            </a: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in the 2011 off the Pacific Coast of</a:t>
            </a:r>
            <a:r>
              <a:rPr kumimoji="1" lang="ja-JP" altLang="en-US" sz="3200" b="0" i="0" u="none" strike="noStrike" kern="1200" cap="none" spc="0" normalizeH="0" baseline="0" noProof="0" dirty="0" smtClean="0">
                <a:ln>
                  <a:noFill/>
                </a:ln>
                <a:solidFill>
                  <a:schemeClr val="tx1"/>
                </a:solidFill>
                <a:effectLst/>
                <a:uLnTx/>
                <a:uFillTx/>
                <a:latin typeface="+mj-lt"/>
                <a:ea typeface="+mj-ea"/>
                <a:cs typeface="+mj-cs"/>
              </a:rPr>
              <a:t> </a:t>
            </a: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Tohoku EQ and tsunami</a:t>
            </a: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6" name="テキスト ボックス 15"/>
          <p:cNvSpPr txBox="1"/>
          <p:nvPr/>
        </p:nvSpPr>
        <p:spPr>
          <a:xfrm>
            <a:off x="107504" y="2636912"/>
            <a:ext cx="4921696" cy="830997"/>
          </a:xfrm>
          <a:prstGeom prst="rect">
            <a:avLst/>
          </a:prstGeom>
          <a:solidFill>
            <a:schemeClr val="bg1"/>
          </a:solidFill>
          <a:ln w="9525">
            <a:solidFill>
              <a:schemeClr val="tx1"/>
            </a:solidFill>
          </a:ln>
        </p:spPr>
        <p:txBody>
          <a:bodyPr wrap="square" rtlCol="0">
            <a:spAutoFit/>
          </a:bodyPr>
          <a:lstStyle/>
          <a:p>
            <a:r>
              <a:rPr lang="en-US" altLang="ja-JP" sz="2400" dirty="0" smtClean="0">
                <a:latin typeface="+mj-lt"/>
              </a:rPr>
              <a:t>Total damage of water supply systems</a:t>
            </a:r>
          </a:p>
          <a:p>
            <a:r>
              <a:rPr lang="en-US" altLang="ja-JP" sz="2400" dirty="0" smtClean="0">
                <a:latin typeface="+mj-lt"/>
              </a:rPr>
              <a:t>Water outages:2,105,091 houses</a:t>
            </a:r>
          </a:p>
        </p:txBody>
      </p:sp>
      <p:sp>
        <p:nvSpPr>
          <p:cNvPr id="17" name="正方形/長方形 16"/>
          <p:cNvSpPr/>
          <p:nvPr/>
        </p:nvSpPr>
        <p:spPr>
          <a:xfrm>
            <a:off x="107504" y="992922"/>
            <a:ext cx="4824536" cy="1569660"/>
          </a:xfrm>
          <a:prstGeom prst="rect">
            <a:avLst/>
          </a:prstGeom>
          <a:solidFill>
            <a:schemeClr val="bg1"/>
          </a:solidFill>
          <a:ln w="9525">
            <a:solidFill>
              <a:schemeClr val="tx1"/>
            </a:solidFill>
          </a:ln>
        </p:spPr>
        <p:txBody>
          <a:bodyPr wrap="square">
            <a:spAutoFit/>
          </a:bodyPr>
          <a:lstStyle/>
          <a:p>
            <a:r>
              <a:rPr lang="en-US" altLang="ja-JP" sz="2400" dirty="0" smtClean="0">
                <a:latin typeface="+mj-lt"/>
              </a:rPr>
              <a:t>Date: 14:46:18, </a:t>
            </a:r>
            <a:r>
              <a:rPr lang="en-US" altLang="ja-JP" sz="2400" dirty="0" smtClean="0"/>
              <a:t>March </a:t>
            </a:r>
            <a:r>
              <a:rPr lang="en-US" altLang="ja-JP" sz="2400" dirty="0" smtClean="0">
                <a:latin typeface="+mj-lt"/>
              </a:rPr>
              <a:t>11, 2011 (JST)</a:t>
            </a:r>
          </a:p>
          <a:p>
            <a:r>
              <a:rPr lang="en-US" altLang="ja-JP" sz="2400" dirty="0" smtClean="0">
                <a:ea typeface="ＭＳ Ｐゴシック" pitchFamily="50" charset="-128"/>
              </a:rPr>
              <a:t>Magnitude: </a:t>
            </a:r>
            <a:r>
              <a:rPr lang="en-US" altLang="ja-JP" sz="2400" i="1" dirty="0" smtClean="0">
                <a:latin typeface="Times New Roman" pitchFamily="18" charset="0"/>
                <a:ea typeface="ＭＳ Ｐゴシック" pitchFamily="50" charset="-128"/>
                <a:cs typeface="Times New Roman" pitchFamily="18" charset="0"/>
              </a:rPr>
              <a:t>Mw</a:t>
            </a:r>
            <a:r>
              <a:rPr lang="en-US" altLang="ja-JP" sz="2400" i="1" dirty="0" smtClean="0">
                <a:ea typeface="ＭＳ Ｐゴシック" pitchFamily="50" charset="-128"/>
              </a:rPr>
              <a:t> </a:t>
            </a:r>
            <a:r>
              <a:rPr lang="en-US" altLang="ja-JP" sz="2400" dirty="0" smtClean="0">
                <a:ea typeface="ＭＳ Ｐゴシック" pitchFamily="50" charset="-128"/>
              </a:rPr>
              <a:t>=9.0</a:t>
            </a:r>
            <a:endParaRPr lang="en-US" altLang="ja-JP" sz="2400" dirty="0" smtClean="0">
              <a:latin typeface="+mj-lt"/>
            </a:endParaRPr>
          </a:p>
          <a:p>
            <a:r>
              <a:rPr lang="en-US" altLang="ja-JP" sz="2400" dirty="0" smtClean="0">
                <a:latin typeface="+mj-lt"/>
              </a:rPr>
              <a:t>Epicenter: 38.322°N, 142.369°E</a:t>
            </a:r>
          </a:p>
          <a:p>
            <a:r>
              <a:rPr lang="en-US" altLang="ja-JP" sz="2400" dirty="0" smtClean="0">
                <a:latin typeface="+mj-lt"/>
              </a:rPr>
              <a:t>Depth: 32km</a:t>
            </a:r>
          </a:p>
        </p:txBody>
      </p:sp>
      <p:sp>
        <p:nvSpPr>
          <p:cNvPr id="18" name="正方形/長方形 17"/>
          <p:cNvSpPr/>
          <p:nvPr/>
        </p:nvSpPr>
        <p:spPr>
          <a:xfrm>
            <a:off x="9108504" y="864096"/>
            <a:ext cx="1512168" cy="594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107504" y="3578240"/>
            <a:ext cx="4501566" cy="1938992"/>
          </a:xfrm>
          <a:prstGeom prst="rect">
            <a:avLst/>
          </a:prstGeom>
          <a:solidFill>
            <a:schemeClr val="bg1"/>
          </a:solidFill>
          <a:ln w="9525">
            <a:solidFill>
              <a:schemeClr val="tx1"/>
            </a:solidFill>
          </a:ln>
        </p:spPr>
        <p:txBody>
          <a:bodyPr wrap="square" rtlCol="0">
            <a:spAutoFit/>
          </a:bodyPr>
          <a:lstStyle/>
          <a:p>
            <a:r>
              <a:rPr lang="en-US" altLang="ja-JP" sz="2400" dirty="0" smtClean="0"/>
              <a:t>Total damage of sewerage systems</a:t>
            </a:r>
          </a:p>
          <a:p>
            <a:r>
              <a:rPr lang="en-US" altLang="ja-JP" sz="2400" dirty="0" smtClean="0">
                <a:latin typeface="+mj-lt"/>
              </a:rPr>
              <a:t>Sewerage pipelines:642km</a:t>
            </a:r>
          </a:p>
          <a:p>
            <a:r>
              <a:rPr lang="en-US" altLang="ja-JP" sz="2400" dirty="0" smtClean="0">
                <a:latin typeface="+mj-lt"/>
              </a:rPr>
              <a:t>Manholes:20,659</a:t>
            </a:r>
          </a:p>
          <a:p>
            <a:r>
              <a:rPr lang="en-US" altLang="ja-JP" sz="2400" dirty="0" smtClean="0">
                <a:latin typeface="+mj-lt"/>
              </a:rPr>
              <a:t>Treatment facilities:120</a:t>
            </a:r>
          </a:p>
          <a:p>
            <a:r>
              <a:rPr lang="en-US" altLang="ja-JP" sz="2400" dirty="0" smtClean="0">
                <a:latin typeface="+mj-lt"/>
              </a:rPr>
              <a:t>Pump stations:112</a:t>
            </a:r>
          </a:p>
        </p:txBody>
      </p:sp>
    </p:spTree>
  </p:cSld>
  <p:clrMapOvr>
    <a:masterClrMapping/>
  </p:clrMapOvr>
  <p:transition spd="slow">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7" name="Picture 9"/>
          <p:cNvPicPr>
            <a:picLocks noChangeAspect="1" noChangeArrowheads="1"/>
          </p:cNvPicPr>
          <p:nvPr/>
        </p:nvPicPr>
        <p:blipFill>
          <a:blip r:embed="rId3" cstate="print"/>
          <a:srcRect/>
          <a:stretch>
            <a:fillRect/>
          </a:stretch>
        </p:blipFill>
        <p:spPr bwMode="auto">
          <a:xfrm>
            <a:off x="1533525" y="966936"/>
            <a:ext cx="6076950" cy="5486400"/>
          </a:xfrm>
          <a:prstGeom prst="rect">
            <a:avLst/>
          </a:prstGeom>
          <a:noFill/>
          <a:ln w="9525">
            <a:noFill/>
            <a:miter lim="800000"/>
            <a:headEnd/>
            <a:tailEnd/>
          </a:ln>
          <a:effectLst/>
        </p:spPr>
      </p:pic>
      <p:pic>
        <p:nvPicPr>
          <p:cNvPr id="89096" name="Picture 8"/>
          <p:cNvPicPr>
            <a:picLocks noChangeAspect="1" noChangeArrowheads="1"/>
          </p:cNvPicPr>
          <p:nvPr/>
        </p:nvPicPr>
        <p:blipFill>
          <a:blip r:embed="rId4" cstate="print"/>
          <a:srcRect/>
          <a:stretch>
            <a:fillRect/>
          </a:stretch>
        </p:blipFill>
        <p:spPr bwMode="auto">
          <a:xfrm>
            <a:off x="5162203" y="5798368"/>
            <a:ext cx="1527175" cy="338137"/>
          </a:xfrm>
          <a:prstGeom prst="rect">
            <a:avLst/>
          </a:prstGeom>
          <a:noFill/>
          <a:ln w="9525">
            <a:noFill/>
            <a:miter lim="800000"/>
            <a:headEnd/>
            <a:tailEnd/>
          </a:ln>
          <a:effectLst/>
        </p:spPr>
      </p:pic>
      <p:sp>
        <p:nvSpPr>
          <p:cNvPr id="13" name="Text Box 256"/>
          <p:cNvSpPr txBox="1">
            <a:spLocks noChangeArrowheads="1"/>
          </p:cNvSpPr>
          <p:nvPr/>
        </p:nvSpPr>
        <p:spPr bwMode="auto">
          <a:xfrm>
            <a:off x="0" y="6362164"/>
            <a:ext cx="9144000" cy="523220"/>
          </a:xfrm>
          <a:prstGeom prst="rect">
            <a:avLst/>
          </a:prstGeom>
          <a:noFill/>
          <a:ln w="9525">
            <a:noFill/>
            <a:miter lim="800000"/>
            <a:headEnd/>
            <a:tailEnd/>
          </a:ln>
        </p:spPr>
        <p:txBody>
          <a:bodyPr wrap="square">
            <a:spAutoFit/>
          </a:bodyPr>
          <a:lstStyle/>
          <a:p>
            <a:r>
              <a:rPr lang="en-US" altLang="ja-JP" sz="1400" dirty="0" smtClean="0">
                <a:latin typeface="+mj-lt"/>
              </a:rPr>
              <a:t>Map by authors. Data sources of map: </a:t>
            </a:r>
            <a:r>
              <a:rPr lang="en-US" altLang="ja-JP" sz="1400" dirty="0" smtClean="0"/>
              <a:t>MHLW, Damage situation and measures for the Great East Japan Earthquake (11</a:t>
            </a:r>
            <a:r>
              <a:rPr lang="en-US" altLang="ja-JP" sz="1400" baseline="30000" dirty="0" smtClean="0"/>
              <a:t>th</a:t>
            </a:r>
            <a:r>
              <a:rPr lang="en-US" altLang="ja-JP" sz="1400" dirty="0" smtClean="0"/>
              <a:t> – 34</a:t>
            </a:r>
            <a:r>
              <a:rPr lang="en-US" altLang="ja-JP" sz="1400" baseline="30000" dirty="0" smtClean="0"/>
              <a:t>th</a:t>
            </a:r>
            <a:r>
              <a:rPr lang="en-US" altLang="ja-JP" sz="1400" dirty="0" smtClean="0"/>
              <a:t> Announcement), http://www.mhlw.go.jp/stf/houdou/2r98520000014j15.html</a:t>
            </a:r>
            <a:endParaRPr lang="ja-JP" altLang="en-US" sz="1400" dirty="0">
              <a:latin typeface="+mj-ea"/>
            </a:endParaRPr>
          </a:p>
        </p:txBody>
      </p:sp>
      <p:sp>
        <p:nvSpPr>
          <p:cNvPr id="16" name="タイトル 1"/>
          <p:cNvSpPr txBox="1">
            <a:spLocks/>
          </p:cNvSpPr>
          <p:nvPr/>
        </p:nvSpPr>
        <p:spPr>
          <a:xfrm>
            <a:off x="323528" y="53752"/>
            <a:ext cx="8496944" cy="1143000"/>
          </a:xfrm>
          <a:prstGeom prst="rect">
            <a:avLst/>
          </a:prstGeom>
        </p:spPr>
        <p:txBody>
          <a:bodyPr>
            <a:noAutofit/>
          </a:bodyPr>
          <a:lstStyle/>
          <a:p>
            <a:pPr lvl="0">
              <a:lnSpc>
                <a:spcPts val="3200"/>
              </a:lnSpc>
              <a:spcBef>
                <a:spcPct val="0"/>
              </a:spcBef>
              <a:defRPr/>
            </a:pPr>
            <a:r>
              <a:rPr lang="en-US" altLang="ja-JP" sz="3200" dirty="0" smtClean="0"/>
              <a:t>Water outages </a:t>
            </a: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in the 2011 off the Pacific Coast of</a:t>
            </a:r>
            <a:r>
              <a:rPr kumimoji="1" lang="ja-JP" altLang="en-US" sz="3200" b="0" i="0" u="none" strike="noStrike" kern="1200" cap="none" spc="0" normalizeH="0" baseline="0" noProof="0" dirty="0" smtClean="0">
                <a:ln>
                  <a:noFill/>
                </a:ln>
                <a:solidFill>
                  <a:schemeClr val="tx1"/>
                </a:solidFill>
                <a:effectLst/>
                <a:uLnTx/>
                <a:uFillTx/>
                <a:latin typeface="+mj-lt"/>
                <a:ea typeface="+mj-ea"/>
                <a:cs typeface="+mj-cs"/>
              </a:rPr>
              <a:t> </a:t>
            </a: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Tohoku EQ and tsunami</a:t>
            </a: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正方形/長方形 16"/>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 name="テキスト ボックス 13"/>
          <p:cNvSpPr txBox="1"/>
          <p:nvPr/>
        </p:nvSpPr>
        <p:spPr>
          <a:xfrm>
            <a:off x="35496" y="1884313"/>
            <a:ext cx="2232248" cy="4093428"/>
          </a:xfrm>
          <a:prstGeom prst="rect">
            <a:avLst/>
          </a:prstGeom>
          <a:solidFill>
            <a:schemeClr val="bg1"/>
          </a:solidFill>
          <a:ln w="19050">
            <a:solidFill>
              <a:schemeClr val="tx1"/>
            </a:solidFill>
          </a:ln>
        </p:spPr>
        <p:txBody>
          <a:bodyPr wrap="square" rtlCol="0">
            <a:spAutoFit/>
          </a:bodyPr>
          <a:lstStyle/>
          <a:p>
            <a:r>
              <a:rPr lang="en-US" altLang="ja-JP" sz="2000" dirty="0" smtClean="0"/>
              <a:t>Total	:2,105,091</a:t>
            </a:r>
          </a:p>
          <a:p>
            <a:r>
              <a:rPr lang="en-US" altLang="ja-JP" sz="2000" dirty="0" smtClean="0"/>
              <a:t>Aomori	:1,824</a:t>
            </a:r>
          </a:p>
          <a:p>
            <a:pPr lvl="2"/>
            <a:r>
              <a:rPr lang="en-US" altLang="ja-JP" sz="2000" dirty="0" smtClean="0"/>
              <a:t>/513,311</a:t>
            </a:r>
          </a:p>
          <a:p>
            <a:r>
              <a:rPr lang="en-US" altLang="ja-JP" sz="2000" dirty="0" smtClean="0"/>
              <a:t>Iwate	:179,308</a:t>
            </a:r>
          </a:p>
          <a:p>
            <a:r>
              <a:rPr lang="en-US" altLang="ja-JP" sz="2000" dirty="0"/>
              <a:t>	</a:t>
            </a:r>
            <a:r>
              <a:rPr lang="en-US" altLang="ja-JP" sz="2000" dirty="0" smtClean="0"/>
              <a:t>/483,971</a:t>
            </a:r>
          </a:p>
          <a:p>
            <a:r>
              <a:rPr lang="en-US" altLang="ja-JP" sz="2000" dirty="0" smtClean="0">
                <a:solidFill>
                  <a:srgbClr val="FF0000"/>
                </a:solidFill>
              </a:rPr>
              <a:t>Miyagi</a:t>
            </a:r>
            <a:r>
              <a:rPr lang="en-US" altLang="ja-JP" sz="2000" dirty="0" smtClean="0"/>
              <a:t>	</a:t>
            </a:r>
            <a:r>
              <a:rPr lang="en-US" altLang="ja-JP" sz="2000" dirty="0" smtClean="0">
                <a:solidFill>
                  <a:srgbClr val="FF0000"/>
                </a:solidFill>
              </a:rPr>
              <a:t>:616,480</a:t>
            </a:r>
          </a:p>
          <a:p>
            <a:r>
              <a:rPr lang="en-US" altLang="ja-JP" sz="2000" dirty="0">
                <a:solidFill>
                  <a:srgbClr val="FF0000"/>
                </a:solidFill>
              </a:rPr>
              <a:t>	</a:t>
            </a:r>
            <a:r>
              <a:rPr lang="en-US" altLang="ja-JP" sz="2000" dirty="0" smtClean="0">
                <a:solidFill>
                  <a:srgbClr val="FF0000"/>
                </a:solidFill>
              </a:rPr>
              <a:t>/901,254</a:t>
            </a:r>
          </a:p>
          <a:p>
            <a:r>
              <a:rPr lang="en-US" altLang="ja-JP" sz="2000" dirty="0" smtClean="0">
                <a:solidFill>
                  <a:srgbClr val="FF0000"/>
                </a:solidFill>
              </a:rPr>
              <a:t>Fukushima:394,142</a:t>
            </a:r>
          </a:p>
          <a:p>
            <a:r>
              <a:rPr lang="en-US" altLang="ja-JP" sz="2000" dirty="0">
                <a:solidFill>
                  <a:srgbClr val="FF0000"/>
                </a:solidFill>
              </a:rPr>
              <a:t>	</a:t>
            </a:r>
            <a:r>
              <a:rPr lang="en-US" altLang="ja-JP" sz="2000" dirty="0" smtClean="0">
                <a:solidFill>
                  <a:srgbClr val="FF0000"/>
                </a:solidFill>
              </a:rPr>
              <a:t>/720,587</a:t>
            </a:r>
          </a:p>
          <a:p>
            <a:r>
              <a:rPr lang="en-US" altLang="ja-JP" sz="2000" dirty="0" smtClean="0"/>
              <a:t>Akita	:28,190</a:t>
            </a:r>
          </a:p>
          <a:p>
            <a:r>
              <a:rPr lang="en-US" altLang="ja-JP" sz="2000" dirty="0"/>
              <a:t>	</a:t>
            </a:r>
            <a:r>
              <a:rPr lang="en-US" altLang="ja-JP" sz="2000" dirty="0" smtClean="0"/>
              <a:t>/390,335</a:t>
            </a:r>
          </a:p>
          <a:p>
            <a:r>
              <a:rPr lang="en-US" altLang="ja-JP" sz="2000" dirty="0" smtClean="0"/>
              <a:t>Yamagata:7,839</a:t>
            </a:r>
          </a:p>
          <a:p>
            <a:r>
              <a:rPr lang="en-US" altLang="ja-JP" sz="2000" dirty="0" smtClean="0"/>
              <a:t>	/388,670</a:t>
            </a:r>
          </a:p>
        </p:txBody>
      </p:sp>
      <p:sp>
        <p:nvSpPr>
          <p:cNvPr id="15" name="テキスト ボックス 14"/>
          <p:cNvSpPr txBox="1"/>
          <p:nvPr/>
        </p:nvSpPr>
        <p:spPr>
          <a:xfrm>
            <a:off x="6767736" y="980728"/>
            <a:ext cx="2268760" cy="5016758"/>
          </a:xfrm>
          <a:prstGeom prst="rect">
            <a:avLst/>
          </a:prstGeom>
          <a:solidFill>
            <a:schemeClr val="bg1"/>
          </a:solidFill>
          <a:ln w="19050">
            <a:solidFill>
              <a:schemeClr val="tx1"/>
            </a:solidFill>
          </a:ln>
        </p:spPr>
        <p:txBody>
          <a:bodyPr wrap="square" rtlCol="0">
            <a:spAutoFit/>
          </a:bodyPr>
          <a:lstStyle/>
          <a:p>
            <a:r>
              <a:rPr lang="en-US" altLang="ja-JP" sz="2000" dirty="0" smtClean="0">
                <a:solidFill>
                  <a:srgbClr val="FF0000"/>
                </a:solidFill>
              </a:rPr>
              <a:t>Ibaraki	:444,288</a:t>
            </a:r>
          </a:p>
          <a:p>
            <a:r>
              <a:rPr lang="en-US" altLang="ja-JP" sz="2000" dirty="0" smtClean="0">
                <a:solidFill>
                  <a:srgbClr val="FF0000"/>
                </a:solidFill>
              </a:rPr>
              <a:t>	/1,088,848</a:t>
            </a:r>
          </a:p>
          <a:p>
            <a:r>
              <a:rPr lang="en-US" altLang="ja-JP" sz="2000" dirty="0" smtClean="0"/>
              <a:t>Tochigi	:56,061</a:t>
            </a:r>
          </a:p>
          <a:p>
            <a:r>
              <a:rPr lang="en-US" altLang="ja-JP" sz="2000" dirty="0"/>
              <a:t>	</a:t>
            </a:r>
            <a:r>
              <a:rPr lang="en-US" altLang="ja-JP" sz="2000" dirty="0" smtClean="0"/>
              <a:t>/745,045</a:t>
            </a:r>
          </a:p>
          <a:p>
            <a:r>
              <a:rPr lang="en-US" altLang="ja-JP" sz="2000" dirty="0" smtClean="0"/>
              <a:t>Gunma	:54</a:t>
            </a:r>
          </a:p>
          <a:p>
            <a:r>
              <a:rPr lang="en-US" altLang="ja-JP" sz="2000" dirty="0"/>
              <a:t>	</a:t>
            </a:r>
            <a:r>
              <a:rPr lang="en-US" altLang="ja-JP" sz="2000" dirty="0" smtClean="0"/>
              <a:t>/755,297</a:t>
            </a:r>
          </a:p>
          <a:p>
            <a:r>
              <a:rPr lang="en-US" altLang="ja-JP" sz="2000" dirty="0" smtClean="0"/>
              <a:t>Saitama	:150</a:t>
            </a:r>
          </a:p>
          <a:p>
            <a:r>
              <a:rPr lang="en-US" altLang="ja-JP" sz="2000" dirty="0"/>
              <a:t>	</a:t>
            </a:r>
            <a:r>
              <a:rPr lang="en-US" altLang="ja-JP" sz="2000" dirty="0" smtClean="0"/>
              <a:t>/2,842,662</a:t>
            </a:r>
          </a:p>
          <a:p>
            <a:r>
              <a:rPr lang="en-US" altLang="ja-JP" sz="2000" dirty="0" smtClean="0">
                <a:solidFill>
                  <a:srgbClr val="FF0000"/>
                </a:solidFill>
              </a:rPr>
              <a:t>Chiba	:373,069</a:t>
            </a:r>
          </a:p>
          <a:p>
            <a:r>
              <a:rPr lang="en-US" altLang="ja-JP" sz="2000" dirty="0">
                <a:solidFill>
                  <a:srgbClr val="FF0000"/>
                </a:solidFill>
              </a:rPr>
              <a:t>	</a:t>
            </a:r>
            <a:r>
              <a:rPr lang="en-US" altLang="ja-JP" sz="2000" dirty="0" smtClean="0">
                <a:solidFill>
                  <a:srgbClr val="FF0000"/>
                </a:solidFill>
              </a:rPr>
              <a:t>/2,515,220</a:t>
            </a:r>
          </a:p>
          <a:p>
            <a:r>
              <a:rPr lang="en-US" altLang="ja-JP" sz="2000" dirty="0" smtClean="0"/>
              <a:t>Niigata	:2,852</a:t>
            </a:r>
          </a:p>
          <a:p>
            <a:r>
              <a:rPr lang="en-US" altLang="ja-JP" sz="2000" dirty="0"/>
              <a:t>	</a:t>
            </a:r>
            <a:r>
              <a:rPr lang="en-US" altLang="ja-JP" sz="2000" dirty="0" smtClean="0"/>
              <a:t>/8,389,22</a:t>
            </a:r>
          </a:p>
          <a:p>
            <a:r>
              <a:rPr lang="en-US" altLang="ja-JP" sz="2000" dirty="0" smtClean="0"/>
              <a:t>Nagano	:804</a:t>
            </a:r>
          </a:p>
          <a:p>
            <a:r>
              <a:rPr lang="en-US" altLang="ja-JP" sz="2000" dirty="0"/>
              <a:t>	</a:t>
            </a:r>
            <a:r>
              <a:rPr lang="en-US" altLang="ja-JP" sz="2000" dirty="0" smtClean="0"/>
              <a:t>/794,362</a:t>
            </a:r>
          </a:p>
          <a:p>
            <a:r>
              <a:rPr lang="en-US" altLang="ja-JP" sz="2000" dirty="0" smtClean="0"/>
              <a:t>Gifu	:30</a:t>
            </a:r>
          </a:p>
          <a:p>
            <a:r>
              <a:rPr lang="en-US" altLang="ja-JP" sz="2000" dirty="0"/>
              <a:t>	</a:t>
            </a:r>
            <a:r>
              <a:rPr lang="en-US" altLang="ja-JP" sz="2000" dirty="0" smtClean="0"/>
              <a:t>/736,555</a:t>
            </a:r>
          </a:p>
        </p:txBody>
      </p:sp>
      <p:sp>
        <p:nvSpPr>
          <p:cNvPr id="25" name="テキスト ボックス 24"/>
          <p:cNvSpPr txBox="1"/>
          <p:nvPr/>
        </p:nvSpPr>
        <p:spPr>
          <a:xfrm>
            <a:off x="35496" y="990025"/>
            <a:ext cx="3528392" cy="830997"/>
          </a:xfrm>
          <a:prstGeom prst="rect">
            <a:avLst/>
          </a:prstGeom>
          <a:solidFill>
            <a:schemeClr val="bg1"/>
          </a:solidFill>
          <a:ln w="19050">
            <a:solidFill>
              <a:schemeClr val="tx1"/>
            </a:solidFill>
          </a:ln>
        </p:spPr>
        <p:txBody>
          <a:bodyPr wrap="square" rtlCol="0">
            <a:spAutoFit/>
          </a:bodyPr>
          <a:lstStyle/>
          <a:p>
            <a:r>
              <a:rPr lang="en-US" altLang="ja-JP" sz="2400" dirty="0" smtClean="0"/>
              <a:t>Number of water outages/ Number of households</a:t>
            </a:r>
          </a:p>
        </p:txBody>
      </p:sp>
    </p:spTree>
  </p:cSld>
  <p:clrMapOvr>
    <a:masterClrMapping/>
  </p:clrMapOvr>
  <p:transition spd="slow">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a:grpSpLocks noChangeAspect="1"/>
          </p:cNvGrpSpPr>
          <p:nvPr/>
        </p:nvGrpSpPr>
        <p:grpSpPr>
          <a:xfrm>
            <a:off x="2123728" y="980728"/>
            <a:ext cx="5582500" cy="5040000"/>
            <a:chOff x="1533525" y="685800"/>
            <a:chExt cx="6076950" cy="5486400"/>
          </a:xfrm>
        </p:grpSpPr>
        <p:pic>
          <p:nvPicPr>
            <p:cNvPr id="87046" name="Picture 6"/>
            <p:cNvPicPr>
              <a:picLocks noChangeAspect="1" noChangeArrowheads="1"/>
            </p:cNvPicPr>
            <p:nvPr/>
          </p:nvPicPr>
          <p:blipFill>
            <a:blip r:embed="rId2" cstate="print"/>
            <a:srcRect/>
            <a:stretch>
              <a:fillRect/>
            </a:stretch>
          </p:blipFill>
          <p:spPr bwMode="auto">
            <a:xfrm>
              <a:off x="1533525" y="685800"/>
              <a:ext cx="6076950" cy="5486400"/>
            </a:xfrm>
            <a:prstGeom prst="rect">
              <a:avLst/>
            </a:prstGeom>
            <a:noFill/>
            <a:ln w="9525">
              <a:noFill/>
              <a:miter lim="800000"/>
              <a:headEnd/>
              <a:tailEnd/>
            </a:ln>
            <a:effectLst/>
          </p:spPr>
        </p:pic>
        <p:pic>
          <p:nvPicPr>
            <p:cNvPr id="87047" name="Picture 7"/>
            <p:cNvPicPr>
              <a:picLocks noChangeAspect="1" noChangeArrowheads="1"/>
            </p:cNvPicPr>
            <p:nvPr/>
          </p:nvPicPr>
          <p:blipFill>
            <a:blip r:embed="rId3" cstate="print"/>
            <a:srcRect/>
            <a:stretch>
              <a:fillRect/>
            </a:stretch>
          </p:blipFill>
          <p:spPr bwMode="auto">
            <a:xfrm>
              <a:off x="5724128" y="5517232"/>
              <a:ext cx="1527175" cy="338137"/>
            </a:xfrm>
            <a:prstGeom prst="rect">
              <a:avLst/>
            </a:prstGeom>
            <a:noFill/>
            <a:ln w="9525">
              <a:noFill/>
              <a:miter lim="800000"/>
              <a:headEnd/>
              <a:tailEnd/>
            </a:ln>
            <a:effectLst/>
          </p:spPr>
        </p:pic>
      </p:grpSp>
      <p:sp>
        <p:nvSpPr>
          <p:cNvPr id="12" name="正方形/長方形 11"/>
          <p:cNvSpPr/>
          <p:nvPr/>
        </p:nvSpPr>
        <p:spPr>
          <a:xfrm>
            <a:off x="2339752" y="1340768"/>
            <a:ext cx="1992246" cy="1040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ndParaRPr>
          </a:p>
        </p:txBody>
      </p:sp>
      <p:sp>
        <p:nvSpPr>
          <p:cNvPr id="16" name="タイトル 1"/>
          <p:cNvSpPr txBox="1">
            <a:spLocks/>
          </p:cNvSpPr>
          <p:nvPr/>
        </p:nvSpPr>
        <p:spPr>
          <a:xfrm>
            <a:off x="323528" y="53752"/>
            <a:ext cx="8712968" cy="1143000"/>
          </a:xfrm>
          <a:prstGeom prst="rect">
            <a:avLst/>
          </a:prstGeom>
        </p:spPr>
        <p:txBody>
          <a:bodyPr>
            <a:noAutofit/>
          </a:bodyPr>
          <a:lstStyle/>
          <a:p>
            <a:pPr lvl="0">
              <a:lnSpc>
                <a:spcPts val="3200"/>
              </a:lnSpc>
              <a:spcBef>
                <a:spcPct val="0"/>
              </a:spcBef>
              <a:defRPr/>
            </a:pPr>
            <a:r>
              <a:rPr lang="en-US" altLang="ja-JP" sz="3200" dirty="0" smtClean="0"/>
              <a:t>Sewerage damage </a:t>
            </a: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in the 2011 off the Pacific Coast of</a:t>
            </a:r>
            <a:r>
              <a:rPr kumimoji="1" lang="ja-JP" altLang="en-US" sz="3200" b="0" i="0" u="none" strike="noStrike" kern="1200" cap="none" spc="0" normalizeH="0" baseline="0" noProof="0" dirty="0" smtClean="0">
                <a:ln>
                  <a:noFill/>
                </a:ln>
                <a:solidFill>
                  <a:schemeClr val="tx1"/>
                </a:solidFill>
                <a:effectLst/>
                <a:uLnTx/>
                <a:uFillTx/>
                <a:latin typeface="+mj-lt"/>
                <a:ea typeface="+mj-ea"/>
                <a:cs typeface="+mj-cs"/>
              </a:rPr>
              <a:t> </a:t>
            </a: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Tohoku EQ and tsunami</a:t>
            </a: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正方形/長方形 16"/>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5" name="テキスト ボックス 14"/>
          <p:cNvSpPr txBox="1"/>
          <p:nvPr/>
        </p:nvSpPr>
        <p:spPr>
          <a:xfrm>
            <a:off x="35496" y="1883733"/>
            <a:ext cx="2843808" cy="3785652"/>
          </a:xfrm>
          <a:prstGeom prst="rect">
            <a:avLst/>
          </a:prstGeom>
          <a:solidFill>
            <a:schemeClr val="bg1"/>
          </a:solidFill>
          <a:ln w="19050">
            <a:solidFill>
              <a:schemeClr val="tx1"/>
            </a:solidFill>
          </a:ln>
        </p:spPr>
        <p:txBody>
          <a:bodyPr wrap="square" rtlCol="0">
            <a:spAutoFit/>
          </a:bodyPr>
          <a:lstStyle/>
          <a:p>
            <a:r>
              <a:rPr lang="en-US" altLang="ja-JP" sz="2000" dirty="0" smtClean="0"/>
              <a:t>Total	:642	</a:t>
            </a:r>
          </a:p>
          <a:p>
            <a:r>
              <a:rPr lang="en-US" altLang="ja-JP" sz="2000" dirty="0" smtClean="0"/>
              <a:t>Aomori	:0.1	/113</a:t>
            </a:r>
          </a:p>
          <a:p>
            <a:r>
              <a:rPr lang="en-US" altLang="ja-JP" sz="2000" dirty="0" smtClean="0"/>
              <a:t>Iwate	:13	/3,712</a:t>
            </a:r>
          </a:p>
          <a:p>
            <a:r>
              <a:rPr lang="en-US" altLang="ja-JP" sz="2000" dirty="0" smtClean="0">
                <a:solidFill>
                  <a:srgbClr val="FF0000"/>
                </a:solidFill>
              </a:rPr>
              <a:t>Miyagi</a:t>
            </a:r>
            <a:r>
              <a:rPr lang="en-US" altLang="ja-JP" sz="2000" dirty="0" smtClean="0"/>
              <a:t>	</a:t>
            </a:r>
            <a:r>
              <a:rPr lang="en-US" altLang="ja-JP" sz="2000" dirty="0" smtClean="0">
                <a:solidFill>
                  <a:srgbClr val="FF0000"/>
                </a:solidFill>
              </a:rPr>
              <a:t>:312	/9,702</a:t>
            </a:r>
          </a:p>
          <a:p>
            <a:r>
              <a:rPr lang="en-US" altLang="ja-JP" sz="2000" dirty="0" smtClean="0">
                <a:solidFill>
                  <a:srgbClr val="FF0000"/>
                </a:solidFill>
              </a:rPr>
              <a:t>Fukushima:120	/5,110</a:t>
            </a:r>
          </a:p>
          <a:p>
            <a:r>
              <a:rPr lang="en-US" altLang="ja-JP" sz="2000" dirty="0" smtClean="0">
                <a:solidFill>
                  <a:srgbClr val="FF0000"/>
                </a:solidFill>
              </a:rPr>
              <a:t>Ibaraki	:129	/9,509</a:t>
            </a:r>
          </a:p>
          <a:p>
            <a:r>
              <a:rPr lang="en-US" altLang="ja-JP" sz="2000" dirty="0" smtClean="0"/>
              <a:t>Tochigi	:2	/287</a:t>
            </a:r>
          </a:p>
          <a:p>
            <a:r>
              <a:rPr lang="en-US" altLang="ja-JP" sz="2000" dirty="0" smtClean="0"/>
              <a:t>Saitama	:0.006	/214</a:t>
            </a:r>
          </a:p>
          <a:p>
            <a:r>
              <a:rPr lang="en-US" altLang="ja-JP" sz="2000" dirty="0" smtClean="0">
                <a:solidFill>
                  <a:srgbClr val="FF0000"/>
                </a:solidFill>
              </a:rPr>
              <a:t>Chiba</a:t>
            </a:r>
            <a:r>
              <a:rPr lang="en-US" altLang="ja-JP" sz="2000" dirty="0" smtClean="0"/>
              <a:t>	</a:t>
            </a:r>
            <a:r>
              <a:rPr lang="en-US" altLang="ja-JP" sz="2000" dirty="0" smtClean="0">
                <a:solidFill>
                  <a:srgbClr val="FF0000"/>
                </a:solidFill>
              </a:rPr>
              <a:t>:54	/8,510</a:t>
            </a:r>
          </a:p>
          <a:p>
            <a:r>
              <a:rPr lang="en-US" altLang="ja-JP" sz="2000" dirty="0" smtClean="0"/>
              <a:t>Kanagawa:0.5	/11,625</a:t>
            </a:r>
          </a:p>
          <a:p>
            <a:r>
              <a:rPr lang="en-US" altLang="ja-JP" sz="2000" dirty="0" smtClean="0"/>
              <a:t>Tokyo	:12	/15,793</a:t>
            </a:r>
          </a:p>
          <a:p>
            <a:r>
              <a:rPr lang="en-US" altLang="ja-JP" sz="2000" dirty="0" smtClean="0"/>
              <a:t>Niigata	:1	/426</a:t>
            </a:r>
          </a:p>
        </p:txBody>
      </p:sp>
      <p:sp>
        <p:nvSpPr>
          <p:cNvPr id="21" name="テキスト ボックス 20"/>
          <p:cNvSpPr txBox="1"/>
          <p:nvPr/>
        </p:nvSpPr>
        <p:spPr>
          <a:xfrm>
            <a:off x="7055768" y="1523693"/>
            <a:ext cx="1980728" cy="3785652"/>
          </a:xfrm>
          <a:prstGeom prst="rect">
            <a:avLst/>
          </a:prstGeom>
          <a:solidFill>
            <a:schemeClr val="bg1"/>
          </a:solidFill>
          <a:ln w="19050">
            <a:solidFill>
              <a:schemeClr val="tx1"/>
            </a:solidFill>
          </a:ln>
        </p:spPr>
        <p:txBody>
          <a:bodyPr wrap="square" rtlCol="0">
            <a:spAutoFit/>
          </a:bodyPr>
          <a:lstStyle/>
          <a:p>
            <a:r>
              <a:rPr lang="en-US" altLang="ja-JP" sz="2000" dirty="0" smtClean="0"/>
              <a:t>Total	:20,659</a:t>
            </a:r>
          </a:p>
          <a:p>
            <a:r>
              <a:rPr lang="en-US" altLang="ja-JP" sz="2000" dirty="0" smtClean="0"/>
              <a:t>Aomori	:0</a:t>
            </a:r>
          </a:p>
          <a:p>
            <a:r>
              <a:rPr lang="en-US" altLang="ja-JP" sz="2000" dirty="0" smtClean="0"/>
              <a:t>Iwate	:170</a:t>
            </a:r>
          </a:p>
          <a:p>
            <a:r>
              <a:rPr lang="en-US" altLang="ja-JP" sz="2000" dirty="0" smtClean="0">
                <a:solidFill>
                  <a:srgbClr val="FF0000"/>
                </a:solidFill>
              </a:rPr>
              <a:t>Miyagi	:11,194</a:t>
            </a:r>
          </a:p>
          <a:p>
            <a:r>
              <a:rPr lang="en-US" altLang="ja-JP" sz="2000" dirty="0" smtClean="0">
                <a:solidFill>
                  <a:srgbClr val="FF0000"/>
                </a:solidFill>
              </a:rPr>
              <a:t>Fukushima:3,397</a:t>
            </a:r>
          </a:p>
          <a:p>
            <a:r>
              <a:rPr lang="en-US" altLang="ja-JP" sz="2000" dirty="0" smtClean="0">
                <a:solidFill>
                  <a:srgbClr val="FF0000"/>
                </a:solidFill>
              </a:rPr>
              <a:t>Ibaraki	:4,656</a:t>
            </a:r>
          </a:p>
          <a:p>
            <a:r>
              <a:rPr lang="en-US" altLang="ja-JP" sz="2000" dirty="0" smtClean="0"/>
              <a:t>Tochigi	:25</a:t>
            </a:r>
          </a:p>
          <a:p>
            <a:r>
              <a:rPr lang="en-US" altLang="ja-JP" sz="2000" dirty="0" smtClean="0"/>
              <a:t>Saitama	:6</a:t>
            </a:r>
          </a:p>
          <a:p>
            <a:r>
              <a:rPr lang="en-US" altLang="ja-JP" sz="2000" dirty="0" smtClean="0">
                <a:solidFill>
                  <a:srgbClr val="FF0000"/>
                </a:solidFill>
              </a:rPr>
              <a:t>Chiba	:981</a:t>
            </a:r>
          </a:p>
          <a:p>
            <a:r>
              <a:rPr lang="en-US" altLang="ja-JP" sz="2000" dirty="0" smtClean="0"/>
              <a:t>Kanagawa:13</a:t>
            </a:r>
          </a:p>
          <a:p>
            <a:r>
              <a:rPr lang="en-US" altLang="ja-JP" sz="2000" dirty="0" smtClean="0"/>
              <a:t>Tokyo	:212</a:t>
            </a:r>
          </a:p>
          <a:p>
            <a:r>
              <a:rPr lang="en-US" altLang="ja-JP" sz="2000" dirty="0" smtClean="0"/>
              <a:t>Niigata	:5</a:t>
            </a:r>
          </a:p>
        </p:txBody>
      </p:sp>
      <p:sp>
        <p:nvSpPr>
          <p:cNvPr id="23" name="Text Box 256"/>
          <p:cNvSpPr txBox="1">
            <a:spLocks noChangeArrowheads="1"/>
          </p:cNvSpPr>
          <p:nvPr/>
        </p:nvSpPr>
        <p:spPr bwMode="auto">
          <a:xfrm>
            <a:off x="0" y="5931277"/>
            <a:ext cx="9144000" cy="954107"/>
          </a:xfrm>
          <a:prstGeom prst="rect">
            <a:avLst/>
          </a:prstGeom>
          <a:noFill/>
          <a:ln w="9525">
            <a:noFill/>
            <a:miter lim="800000"/>
            <a:headEnd/>
            <a:tailEnd/>
          </a:ln>
        </p:spPr>
        <p:txBody>
          <a:bodyPr wrap="square">
            <a:spAutoFit/>
          </a:bodyPr>
          <a:lstStyle/>
          <a:p>
            <a:r>
              <a:rPr lang="en-US" altLang="ja-JP" sz="1400" dirty="0" smtClean="0"/>
              <a:t>Map by authors. Data sources of map: </a:t>
            </a:r>
          </a:p>
          <a:p>
            <a:r>
              <a:rPr lang="en-US" altLang="ja-JP" sz="1400" dirty="0" smtClean="0"/>
              <a:t>*1 MLIT, The Great East Japan Earthquake (105</a:t>
            </a:r>
            <a:r>
              <a:rPr lang="en-US" altLang="ja-JP" sz="1400" baseline="30000" dirty="0" smtClean="0"/>
              <a:t>th</a:t>
            </a:r>
            <a:r>
              <a:rPr lang="en-US" altLang="ja-JP" sz="1400" dirty="0" smtClean="0"/>
              <a:t> Report), http://www.mlit.go.jp/saigai/saigai_110311.html, </a:t>
            </a:r>
          </a:p>
          <a:p>
            <a:r>
              <a:rPr lang="en-US" altLang="ja-JP" sz="1400" dirty="0" smtClean="0"/>
              <a:t>*2 Investigation Committee on Countermeasures to Sewerage Damage due to Earthquake and Tsunami,</a:t>
            </a:r>
          </a:p>
          <a:p>
            <a:r>
              <a:rPr lang="en-US" altLang="ja-JP" sz="1400" dirty="0" smtClean="0"/>
              <a:t>      5</a:t>
            </a:r>
            <a:r>
              <a:rPr lang="en-US" altLang="ja-JP" sz="1400" baseline="30000" dirty="0" smtClean="0"/>
              <a:t>th</a:t>
            </a:r>
            <a:r>
              <a:rPr lang="en-US" altLang="ja-JP" sz="1400" dirty="0" smtClean="0"/>
              <a:t> Committee document, http://www.mlit.go.jp/mizukokudo/sewerage/mizukokudo_sewerage_tk_000186.html</a:t>
            </a:r>
          </a:p>
        </p:txBody>
      </p:sp>
      <p:sp>
        <p:nvSpPr>
          <p:cNvPr id="24" name="テキスト ボックス 23"/>
          <p:cNvSpPr txBox="1"/>
          <p:nvPr/>
        </p:nvSpPr>
        <p:spPr>
          <a:xfrm>
            <a:off x="35496" y="980728"/>
            <a:ext cx="4176464" cy="830997"/>
          </a:xfrm>
          <a:prstGeom prst="rect">
            <a:avLst/>
          </a:prstGeom>
          <a:solidFill>
            <a:schemeClr val="bg1"/>
          </a:solidFill>
          <a:ln w="19050">
            <a:solidFill>
              <a:schemeClr val="tx1"/>
            </a:solidFill>
          </a:ln>
        </p:spPr>
        <p:txBody>
          <a:bodyPr wrap="square" rtlCol="0">
            <a:spAutoFit/>
          </a:bodyPr>
          <a:lstStyle/>
          <a:p>
            <a:r>
              <a:rPr lang="en-US" altLang="ja-JP" sz="2400" dirty="0" smtClean="0"/>
              <a:t>Damaged pipeline lengths [km]/</a:t>
            </a:r>
          </a:p>
          <a:p>
            <a:r>
              <a:rPr lang="en-US" altLang="ja-JP" sz="2400" dirty="0" smtClean="0"/>
              <a:t>Buried pipeline lengths [km] *1</a:t>
            </a:r>
          </a:p>
        </p:txBody>
      </p:sp>
      <p:sp>
        <p:nvSpPr>
          <p:cNvPr id="26" name="テキスト ボックス 25"/>
          <p:cNvSpPr txBox="1"/>
          <p:nvPr/>
        </p:nvSpPr>
        <p:spPr>
          <a:xfrm>
            <a:off x="4572000" y="990020"/>
            <a:ext cx="4464496" cy="461665"/>
          </a:xfrm>
          <a:prstGeom prst="rect">
            <a:avLst/>
          </a:prstGeom>
          <a:solidFill>
            <a:schemeClr val="bg1"/>
          </a:solidFill>
          <a:ln w="19050">
            <a:solidFill>
              <a:schemeClr val="tx1"/>
            </a:solidFill>
          </a:ln>
        </p:spPr>
        <p:txBody>
          <a:bodyPr wrap="square" rtlCol="0">
            <a:spAutoFit/>
          </a:bodyPr>
          <a:lstStyle/>
          <a:p>
            <a:r>
              <a:rPr lang="en-US" altLang="ja-JP" sz="2400" dirty="0" smtClean="0"/>
              <a:t>Number of damaged manholes *2</a:t>
            </a:r>
          </a:p>
        </p:txBody>
      </p:sp>
    </p:spTree>
  </p:cSld>
  <p:clrMapOvr>
    <a:masterClrMapping/>
  </p:clrMapOvr>
  <p:transition spd="slow">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908720"/>
            <a:ext cx="8892480" cy="954107"/>
          </a:xfrm>
          <a:prstGeom prst="rect">
            <a:avLst/>
          </a:prstGeom>
          <a:noFill/>
          <a:ln w="12700">
            <a:noFill/>
          </a:ln>
        </p:spPr>
        <p:txBody>
          <a:bodyPr wrap="square" rtlCol="0">
            <a:spAutoFit/>
          </a:bodyPr>
          <a:lstStyle/>
          <a:p>
            <a:r>
              <a:rPr lang="en-US" altLang="ja-JP" sz="2800" dirty="0" smtClean="0">
                <a:latin typeface="+mj-lt"/>
                <a:ea typeface="+mj-ea"/>
              </a:rPr>
              <a:t>Seismic strengthening for pipelines and its prioritization </a:t>
            </a:r>
            <a:endParaRPr kumimoji="1" lang="en-US" altLang="ja-JP" sz="2800" dirty="0" smtClean="0">
              <a:latin typeface="+mj-lt"/>
              <a:ea typeface="+mj-ea"/>
            </a:endParaRPr>
          </a:p>
          <a:p>
            <a:r>
              <a:rPr lang="en-US" altLang="ja-JP" sz="2800" dirty="0" smtClean="0">
                <a:latin typeface="+mj-lt"/>
                <a:ea typeface="+mj-ea"/>
              </a:rPr>
              <a:t>Planning of  effective restoration strategy</a:t>
            </a:r>
            <a:endParaRPr kumimoji="1" lang="ja-JP" altLang="en-US" sz="2800" dirty="0">
              <a:latin typeface="+mj-lt"/>
              <a:ea typeface="+mj-ea"/>
            </a:endParaRPr>
          </a:p>
        </p:txBody>
      </p:sp>
      <p:sp>
        <p:nvSpPr>
          <p:cNvPr id="7" name="テキスト ボックス 6"/>
          <p:cNvSpPr txBox="1"/>
          <p:nvPr/>
        </p:nvSpPr>
        <p:spPr>
          <a:xfrm>
            <a:off x="142156" y="1996563"/>
            <a:ext cx="3347864" cy="1033488"/>
          </a:xfrm>
          <a:prstGeom prst="rect">
            <a:avLst/>
          </a:prstGeom>
          <a:noFill/>
        </p:spPr>
        <p:txBody>
          <a:bodyPr wrap="square" rtlCol="0">
            <a:spAutoFit/>
          </a:bodyPr>
          <a:lstStyle/>
          <a:p>
            <a:pPr>
              <a:lnSpc>
                <a:spcPts val="2400"/>
              </a:lnSpc>
            </a:pPr>
            <a:r>
              <a:rPr lang="en-US" altLang="ja-JP" sz="2800" dirty="0" smtClean="0">
                <a:solidFill>
                  <a:schemeClr val="bg1"/>
                </a:solidFill>
                <a:latin typeface="+mj-lt"/>
              </a:rPr>
              <a:t>Sewerage networks and  seismic hazards</a:t>
            </a:r>
          </a:p>
          <a:p>
            <a:pPr>
              <a:lnSpc>
                <a:spcPts val="2400"/>
              </a:lnSpc>
            </a:pPr>
            <a:r>
              <a:rPr lang="en-US" altLang="ja-JP" sz="2800" dirty="0" smtClean="0">
                <a:solidFill>
                  <a:schemeClr val="bg1"/>
                </a:solidFill>
                <a:latin typeface="+mj-lt"/>
              </a:rPr>
              <a:t>e.g. Tokyo city area</a:t>
            </a:r>
            <a:endParaRPr kumimoji="1" lang="ja-JP" altLang="en-US" sz="2800" dirty="0">
              <a:solidFill>
                <a:schemeClr val="bg1"/>
              </a:solidFill>
              <a:latin typeface="+mj-lt"/>
            </a:endParaRPr>
          </a:p>
        </p:txBody>
      </p:sp>
      <p:sp>
        <p:nvSpPr>
          <p:cNvPr id="20" name="テキスト ボックス 19"/>
          <p:cNvSpPr txBox="1"/>
          <p:nvPr/>
        </p:nvSpPr>
        <p:spPr>
          <a:xfrm>
            <a:off x="72008" y="5262299"/>
            <a:ext cx="4211960" cy="400110"/>
          </a:xfrm>
          <a:prstGeom prst="rect">
            <a:avLst/>
          </a:prstGeom>
          <a:solidFill>
            <a:schemeClr val="bg1"/>
          </a:solidFill>
        </p:spPr>
        <p:txBody>
          <a:bodyPr wrap="square" rtlCol="0">
            <a:spAutoFit/>
          </a:bodyPr>
          <a:lstStyle/>
          <a:p>
            <a:endParaRPr kumimoji="1" lang="en-US" altLang="ja-JP" sz="2000" dirty="0" smtClean="0">
              <a:latin typeface="+mj-lt"/>
            </a:endParaRPr>
          </a:p>
        </p:txBody>
      </p:sp>
      <p:sp>
        <p:nvSpPr>
          <p:cNvPr id="17" name="テキスト ボックス 16"/>
          <p:cNvSpPr txBox="1"/>
          <p:nvPr/>
        </p:nvSpPr>
        <p:spPr>
          <a:xfrm>
            <a:off x="72008" y="5262299"/>
            <a:ext cx="4211960" cy="759182"/>
          </a:xfrm>
          <a:prstGeom prst="rect">
            <a:avLst/>
          </a:prstGeom>
          <a:solidFill>
            <a:schemeClr val="bg1"/>
          </a:solidFill>
        </p:spPr>
        <p:txBody>
          <a:bodyPr wrap="square" rtlCol="0">
            <a:spAutoFit/>
          </a:bodyPr>
          <a:lstStyle/>
          <a:p>
            <a:pPr>
              <a:lnSpc>
                <a:spcPts val="2600"/>
              </a:lnSpc>
            </a:pPr>
            <a:r>
              <a:rPr kumimoji="1" lang="en-US" altLang="ja-JP" sz="2400" dirty="0" smtClean="0">
                <a:latin typeface="+mj-lt"/>
              </a:rPr>
              <a:t>Sewerage damage in the 1995 Kobe earthquake</a:t>
            </a:r>
          </a:p>
        </p:txBody>
      </p:sp>
      <p:sp>
        <p:nvSpPr>
          <p:cNvPr id="19" name="正方形/長方形 18"/>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2" name="タイトル 1"/>
          <p:cNvSpPr txBox="1">
            <a:spLocks/>
          </p:cNvSpPr>
          <p:nvPr/>
        </p:nvSpPr>
        <p:spPr>
          <a:xfrm>
            <a:off x="323528" y="269776"/>
            <a:ext cx="8820472" cy="1143000"/>
          </a:xfrm>
          <a:prstGeom prst="rect">
            <a:avLst/>
          </a:prstGeom>
        </p:spPr>
        <p:txBody>
          <a:bodyPr>
            <a:noAutofit/>
          </a:bodyPr>
          <a:lstStyle/>
          <a:p>
            <a:pPr lvl="0">
              <a:lnSpc>
                <a:spcPts val="3600"/>
              </a:lnSpc>
              <a:spcBef>
                <a:spcPct val="0"/>
              </a:spcBef>
              <a:defRPr/>
            </a:pPr>
            <a:r>
              <a:rPr lang="en-US" altLang="ja-JP" sz="3600" dirty="0" smtClean="0"/>
              <a:t>For anticipated future seismic hazards</a:t>
            </a:r>
            <a:endParaRPr kumimoji="1" lang="ja-JP" alt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テキスト ボックス 22"/>
          <p:cNvSpPr txBox="1"/>
          <p:nvPr/>
        </p:nvSpPr>
        <p:spPr>
          <a:xfrm>
            <a:off x="251520" y="6021288"/>
            <a:ext cx="8892480" cy="861774"/>
          </a:xfrm>
          <a:prstGeom prst="rect">
            <a:avLst/>
          </a:prstGeom>
          <a:noFill/>
          <a:ln w="25400">
            <a:noFill/>
          </a:ln>
        </p:spPr>
        <p:txBody>
          <a:bodyPr wrap="square" rtlCol="0">
            <a:spAutoFit/>
          </a:bodyPr>
          <a:lstStyle/>
          <a:p>
            <a:pPr>
              <a:lnSpc>
                <a:spcPts val="3000"/>
              </a:lnSpc>
            </a:pPr>
            <a:r>
              <a:rPr lang="en-US" altLang="ja-JP" sz="2800" dirty="0" smtClean="0"/>
              <a:t>It is much significant to model damage data </a:t>
            </a:r>
            <a:r>
              <a:rPr kumimoji="1" lang="en-US" altLang="ja-JP" sz="2800" dirty="0" smtClean="0">
                <a:latin typeface="+mj-lt"/>
                <a:ea typeface="+mj-ea"/>
              </a:rPr>
              <a:t>for accurate seismic ris</a:t>
            </a:r>
            <a:r>
              <a:rPr lang="en-US" altLang="ja-JP" sz="2800" dirty="0" smtClean="0">
                <a:latin typeface="+mj-lt"/>
                <a:ea typeface="+mj-ea"/>
              </a:rPr>
              <a:t>k assessment</a:t>
            </a:r>
            <a:endParaRPr kumimoji="1" lang="ja-JP" altLang="en-US" sz="2800" dirty="0">
              <a:latin typeface="+mj-lt"/>
              <a:ea typeface="+mj-ea"/>
            </a:endParaRPr>
          </a:p>
        </p:txBody>
      </p:sp>
      <p:grpSp>
        <p:nvGrpSpPr>
          <p:cNvPr id="28" name="グループ化 27"/>
          <p:cNvGrpSpPr/>
          <p:nvPr/>
        </p:nvGrpSpPr>
        <p:grpSpPr>
          <a:xfrm>
            <a:off x="35496" y="1920239"/>
            <a:ext cx="4067100" cy="3414068"/>
            <a:chOff x="1296988" y="735013"/>
            <a:chExt cx="6548437" cy="5387975"/>
          </a:xfrm>
        </p:grpSpPr>
        <p:pic>
          <p:nvPicPr>
            <p:cNvPr id="29" name="Picture 2"/>
            <p:cNvPicPr>
              <a:picLocks noChangeAspect="1" noChangeArrowheads="1"/>
            </p:cNvPicPr>
            <p:nvPr/>
          </p:nvPicPr>
          <p:blipFill>
            <a:blip r:embed="rId4" cstate="print"/>
            <a:srcRect/>
            <a:stretch>
              <a:fillRect/>
            </a:stretch>
          </p:blipFill>
          <p:spPr bwMode="auto">
            <a:xfrm>
              <a:off x="1296988" y="735013"/>
              <a:ext cx="6548437" cy="5387975"/>
            </a:xfrm>
            <a:prstGeom prst="rect">
              <a:avLst/>
            </a:prstGeom>
            <a:noFill/>
            <a:ln w="9525">
              <a:noFill/>
              <a:miter lim="800000"/>
              <a:headEnd/>
              <a:tailEnd/>
            </a:ln>
            <a:effectLst/>
          </p:spPr>
        </p:pic>
        <p:pic>
          <p:nvPicPr>
            <p:cNvPr id="30" name="Picture 3"/>
            <p:cNvPicPr>
              <a:picLocks noChangeAspect="1" noChangeArrowheads="1"/>
            </p:cNvPicPr>
            <p:nvPr/>
          </p:nvPicPr>
          <p:blipFill>
            <a:blip r:embed="rId5" cstate="print"/>
            <a:srcRect/>
            <a:stretch>
              <a:fillRect/>
            </a:stretch>
          </p:blipFill>
          <p:spPr bwMode="auto">
            <a:xfrm>
              <a:off x="1619672" y="5517232"/>
              <a:ext cx="3065463" cy="307975"/>
            </a:xfrm>
            <a:prstGeom prst="rect">
              <a:avLst/>
            </a:prstGeom>
            <a:noFill/>
            <a:ln w="9525">
              <a:noFill/>
              <a:miter lim="800000"/>
              <a:headEnd/>
              <a:tailEnd/>
            </a:ln>
            <a:effectLst/>
          </p:spPr>
        </p:pic>
      </p:grpSp>
      <p:pic>
        <p:nvPicPr>
          <p:cNvPr id="33" name="Picture 1" descr="C:\Program Files (x86)\Microsoft Office\MEDIA\OFFICE12\Bullets\BD15134_.gif"/>
          <p:cNvPicPr>
            <a:picLocks noChangeAspect="1" noChangeArrowheads="1"/>
          </p:cNvPicPr>
          <p:nvPr/>
        </p:nvPicPr>
        <p:blipFill>
          <a:blip r:embed="rId6" cstate="print"/>
          <a:srcRect/>
          <a:stretch>
            <a:fillRect/>
          </a:stretch>
        </p:blipFill>
        <p:spPr bwMode="auto">
          <a:xfrm>
            <a:off x="107504" y="6195020"/>
            <a:ext cx="114300" cy="114300"/>
          </a:xfrm>
          <a:prstGeom prst="rect">
            <a:avLst/>
          </a:prstGeom>
          <a:noFill/>
        </p:spPr>
      </p:pic>
      <p:pic>
        <p:nvPicPr>
          <p:cNvPr id="36" name="Picture 3"/>
          <p:cNvPicPr>
            <a:picLocks noChangeAspect="1" noChangeArrowheads="1"/>
          </p:cNvPicPr>
          <p:nvPr/>
        </p:nvPicPr>
        <p:blipFill>
          <a:blip r:embed="rId7" cstate="print"/>
          <a:srcRect/>
          <a:stretch>
            <a:fillRect/>
          </a:stretch>
        </p:blipFill>
        <p:spPr bwMode="auto">
          <a:xfrm>
            <a:off x="4644008" y="1733907"/>
            <a:ext cx="4824536" cy="3960440"/>
          </a:xfrm>
          <a:prstGeom prst="rect">
            <a:avLst/>
          </a:prstGeom>
          <a:noFill/>
          <a:ln w="9525">
            <a:noFill/>
            <a:miter lim="800000"/>
            <a:headEnd/>
            <a:tailEnd/>
          </a:ln>
          <a:effectLst/>
        </p:spPr>
      </p:pic>
      <p:sp>
        <p:nvSpPr>
          <p:cNvPr id="37" name="正方形/長方形 36"/>
          <p:cNvSpPr/>
          <p:nvPr/>
        </p:nvSpPr>
        <p:spPr>
          <a:xfrm>
            <a:off x="4860032" y="5262299"/>
            <a:ext cx="42484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p:cNvSpPr txBox="1"/>
          <p:nvPr/>
        </p:nvSpPr>
        <p:spPr>
          <a:xfrm>
            <a:off x="4932040" y="5190291"/>
            <a:ext cx="4320480" cy="400110"/>
          </a:xfrm>
          <a:prstGeom prst="rect">
            <a:avLst/>
          </a:prstGeom>
          <a:noFill/>
        </p:spPr>
        <p:txBody>
          <a:bodyPr wrap="square" rtlCol="0">
            <a:spAutoFit/>
          </a:bodyPr>
          <a:lstStyle/>
          <a:p>
            <a:r>
              <a:rPr kumimoji="1" lang="en-US" altLang="ja-JP" sz="2000" dirty="0" smtClean="0"/>
              <a:t>4.5        5.0        5.5       6.0        6.5       7.0</a:t>
            </a:r>
            <a:endParaRPr kumimoji="1" lang="ja-JP" altLang="en-US" sz="2000" i="1" dirty="0"/>
          </a:p>
        </p:txBody>
      </p:sp>
      <p:sp>
        <p:nvSpPr>
          <p:cNvPr id="39" name="テキスト ボックス 38"/>
          <p:cNvSpPr txBox="1"/>
          <p:nvPr/>
        </p:nvSpPr>
        <p:spPr>
          <a:xfrm>
            <a:off x="7828571" y="5502568"/>
            <a:ext cx="569477" cy="461665"/>
          </a:xfrm>
          <a:prstGeom prst="rect">
            <a:avLst/>
          </a:prstGeom>
          <a:noFill/>
        </p:spPr>
        <p:txBody>
          <a:bodyPr wrap="square" rtlCol="0">
            <a:spAutoFit/>
          </a:bodyPr>
          <a:lstStyle/>
          <a:p>
            <a:pPr algn="ctr"/>
            <a:r>
              <a:rPr lang="en-US" altLang="ja-JP" sz="2400" i="1" dirty="0" smtClean="0">
                <a:latin typeface="Times New Roman" pitchFamily="18" charset="0"/>
                <a:cs typeface="Times New Roman" pitchFamily="18" charset="0"/>
              </a:rPr>
              <a:t>IJ</a:t>
            </a:r>
            <a:endParaRPr lang="ja-JP" altLang="en-US" sz="2400" i="1" dirty="0">
              <a:latin typeface="Times New Roman" pitchFamily="18" charset="0"/>
              <a:cs typeface="Times New Roman" pitchFamily="18" charset="0"/>
            </a:endParaRPr>
          </a:p>
        </p:txBody>
      </p:sp>
      <p:sp>
        <p:nvSpPr>
          <p:cNvPr id="41" name="テキスト ボックス 40"/>
          <p:cNvSpPr txBox="1"/>
          <p:nvPr/>
        </p:nvSpPr>
        <p:spPr>
          <a:xfrm rot="-5400000">
            <a:off x="3549080" y="3231267"/>
            <a:ext cx="2016225" cy="461665"/>
          </a:xfrm>
          <a:prstGeom prst="rect">
            <a:avLst/>
          </a:prstGeom>
          <a:solidFill>
            <a:schemeClr val="bg1"/>
          </a:solidFill>
        </p:spPr>
        <p:txBody>
          <a:bodyPr wrap="square" rtlCol="0">
            <a:spAutoFit/>
          </a:bodyPr>
          <a:lstStyle/>
          <a:p>
            <a:r>
              <a:rPr kumimoji="1" lang="en-US" altLang="ja-JP" sz="2400" dirty="0" smtClean="0">
                <a:latin typeface="+mj-lt"/>
                <a:cs typeface="Times New Roman" pitchFamily="18" charset="0"/>
              </a:rPr>
              <a:t>Damage ratio</a:t>
            </a:r>
            <a:endParaRPr kumimoji="1" lang="ja-JP" altLang="en-US" sz="2400" dirty="0">
              <a:latin typeface="+mj-lt"/>
            </a:endParaRPr>
          </a:p>
        </p:txBody>
      </p:sp>
      <p:sp>
        <p:nvSpPr>
          <p:cNvPr id="16" name="下矢印 15"/>
          <p:cNvSpPr/>
          <p:nvPr/>
        </p:nvSpPr>
        <p:spPr>
          <a:xfrm rot="16200000">
            <a:off x="3835371" y="3373541"/>
            <a:ext cx="897194" cy="28803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6200000"/>
              </a:camera>
              <a:lightRig rig="threePt" dir="t"/>
            </a:scene3d>
          </a:bodyPr>
          <a:lstStyle/>
          <a:p>
            <a:pPr algn="ctr"/>
            <a:endParaRPr kumimoji="1" lang="ja-JP" altLang="en-US" dirty="0">
              <a:solidFill>
                <a:schemeClr val="bg1"/>
              </a:solidFill>
              <a:latin typeface="+mj-lt"/>
              <a:ea typeface="+mj-ea"/>
            </a:endParaRPr>
          </a:p>
        </p:txBody>
      </p:sp>
      <p:sp>
        <p:nvSpPr>
          <p:cNvPr id="50" name="テキスト ボックス 49"/>
          <p:cNvSpPr txBox="1"/>
          <p:nvPr/>
        </p:nvSpPr>
        <p:spPr>
          <a:xfrm>
            <a:off x="5292080" y="2060848"/>
            <a:ext cx="2592288" cy="1015663"/>
          </a:xfrm>
          <a:prstGeom prst="rect">
            <a:avLst/>
          </a:prstGeom>
          <a:noFill/>
        </p:spPr>
        <p:txBody>
          <a:bodyPr wrap="square" rtlCol="0">
            <a:spAutoFit/>
          </a:bodyPr>
          <a:lstStyle/>
          <a:p>
            <a:pPr>
              <a:lnSpc>
                <a:spcPts val="2400"/>
              </a:lnSpc>
            </a:pPr>
            <a:r>
              <a:rPr lang="en-US" altLang="ja-JP" sz="2400" dirty="0" smtClean="0"/>
              <a:t>Seismic fragility curve: Model for predicting damage</a:t>
            </a:r>
            <a:endParaRPr lang="ja-JP" altLang="en-US" sz="2400" dirty="0"/>
          </a:p>
        </p:txBody>
      </p:sp>
      <p:cxnSp>
        <p:nvCxnSpPr>
          <p:cNvPr id="53" name="直線矢印コネクタ 52"/>
          <p:cNvCxnSpPr/>
          <p:nvPr/>
        </p:nvCxnSpPr>
        <p:spPr>
          <a:xfrm>
            <a:off x="7740352" y="2564904"/>
            <a:ext cx="648072" cy="42623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5868144" y="3102059"/>
            <a:ext cx="423665"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6740623" y="4326195"/>
            <a:ext cx="423665"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フリーフォーム 56"/>
          <p:cNvSpPr/>
          <p:nvPr/>
        </p:nvSpPr>
        <p:spPr>
          <a:xfrm>
            <a:off x="4716016" y="1833563"/>
            <a:ext cx="562545" cy="3462337"/>
          </a:xfrm>
          <a:custGeom>
            <a:avLst/>
            <a:gdLst>
              <a:gd name="connsiteX0" fmla="*/ 466725 w 490537"/>
              <a:gd name="connsiteY0" fmla="*/ 119062 h 3462337"/>
              <a:gd name="connsiteX1" fmla="*/ 471487 w 490537"/>
              <a:gd name="connsiteY1" fmla="*/ 252412 h 3462337"/>
              <a:gd name="connsiteX2" fmla="*/ 471487 w 490537"/>
              <a:gd name="connsiteY2" fmla="*/ 666750 h 3462337"/>
              <a:gd name="connsiteX3" fmla="*/ 471487 w 490537"/>
              <a:gd name="connsiteY3" fmla="*/ 1123950 h 3462337"/>
              <a:gd name="connsiteX4" fmla="*/ 466725 w 490537"/>
              <a:gd name="connsiteY4" fmla="*/ 1576387 h 3462337"/>
              <a:gd name="connsiteX5" fmla="*/ 471487 w 490537"/>
              <a:gd name="connsiteY5" fmla="*/ 2014537 h 3462337"/>
              <a:gd name="connsiteX6" fmla="*/ 471487 w 490537"/>
              <a:gd name="connsiteY6" fmla="*/ 2471737 h 3462337"/>
              <a:gd name="connsiteX7" fmla="*/ 476250 w 490537"/>
              <a:gd name="connsiteY7" fmla="*/ 2938462 h 3462337"/>
              <a:gd name="connsiteX8" fmla="*/ 476250 w 490537"/>
              <a:gd name="connsiteY8" fmla="*/ 3328987 h 3462337"/>
              <a:gd name="connsiteX9" fmla="*/ 490537 w 490537"/>
              <a:gd name="connsiteY9" fmla="*/ 3429000 h 3462337"/>
              <a:gd name="connsiteX10" fmla="*/ 419100 w 490537"/>
              <a:gd name="connsiteY10" fmla="*/ 3462337 h 3462337"/>
              <a:gd name="connsiteX11" fmla="*/ 142875 w 490537"/>
              <a:gd name="connsiteY11" fmla="*/ 3286125 h 3462337"/>
              <a:gd name="connsiteX12" fmla="*/ 33337 w 490537"/>
              <a:gd name="connsiteY12" fmla="*/ 2114550 h 3462337"/>
              <a:gd name="connsiteX13" fmla="*/ 0 w 490537"/>
              <a:gd name="connsiteY13" fmla="*/ 438150 h 3462337"/>
              <a:gd name="connsiteX14" fmla="*/ 171450 w 490537"/>
              <a:gd name="connsiteY14" fmla="*/ 0 h 3462337"/>
              <a:gd name="connsiteX15" fmla="*/ 442912 w 490537"/>
              <a:gd name="connsiteY15" fmla="*/ 71437 h 3462337"/>
              <a:gd name="connsiteX16" fmla="*/ 466725 w 490537"/>
              <a:gd name="connsiteY16" fmla="*/ 119062 h 346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537" h="3462337">
                <a:moveTo>
                  <a:pt x="466725" y="119062"/>
                </a:moveTo>
                <a:lnTo>
                  <a:pt x="471487" y="252412"/>
                </a:lnTo>
                <a:lnTo>
                  <a:pt x="471487" y="666750"/>
                </a:lnTo>
                <a:lnTo>
                  <a:pt x="471487" y="1123950"/>
                </a:lnTo>
                <a:cubicBezTo>
                  <a:pt x="469900" y="1274762"/>
                  <a:pt x="468312" y="1425575"/>
                  <a:pt x="466725" y="1576387"/>
                </a:cubicBezTo>
                <a:cubicBezTo>
                  <a:pt x="468312" y="1722437"/>
                  <a:pt x="469900" y="1868487"/>
                  <a:pt x="471487" y="2014537"/>
                </a:cubicBezTo>
                <a:lnTo>
                  <a:pt x="471487" y="2471737"/>
                </a:lnTo>
                <a:cubicBezTo>
                  <a:pt x="473075" y="2627312"/>
                  <a:pt x="474662" y="2782887"/>
                  <a:pt x="476250" y="2938462"/>
                </a:cubicBezTo>
                <a:lnTo>
                  <a:pt x="476250" y="3328987"/>
                </a:lnTo>
                <a:lnTo>
                  <a:pt x="490537" y="3429000"/>
                </a:lnTo>
                <a:lnTo>
                  <a:pt x="419100" y="3462337"/>
                </a:lnTo>
                <a:lnTo>
                  <a:pt x="142875" y="3286125"/>
                </a:lnTo>
                <a:lnTo>
                  <a:pt x="33337" y="2114550"/>
                </a:lnTo>
                <a:lnTo>
                  <a:pt x="0" y="438150"/>
                </a:lnTo>
                <a:lnTo>
                  <a:pt x="171450" y="0"/>
                </a:lnTo>
                <a:lnTo>
                  <a:pt x="442912" y="71437"/>
                </a:lnTo>
                <a:lnTo>
                  <a:pt x="466725" y="1190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p:cNvSpPr txBox="1"/>
          <p:nvPr/>
        </p:nvSpPr>
        <p:spPr>
          <a:xfrm>
            <a:off x="4644008" y="1837853"/>
            <a:ext cx="792088" cy="400110"/>
          </a:xfrm>
          <a:prstGeom prst="rect">
            <a:avLst/>
          </a:prstGeom>
          <a:noFill/>
        </p:spPr>
        <p:txBody>
          <a:bodyPr wrap="square" rtlCol="0">
            <a:spAutoFit/>
          </a:bodyPr>
          <a:lstStyle/>
          <a:p>
            <a:r>
              <a:rPr kumimoji="1" lang="en-US" altLang="ja-JP" sz="2000" dirty="0" smtClean="0"/>
              <a:t>0.14</a:t>
            </a:r>
            <a:endParaRPr kumimoji="1" lang="ja-JP" altLang="en-US" sz="2000" i="1" dirty="0"/>
          </a:p>
        </p:txBody>
      </p:sp>
      <p:sp>
        <p:nvSpPr>
          <p:cNvPr id="43" name="テキスト ボックス 42"/>
          <p:cNvSpPr txBox="1"/>
          <p:nvPr/>
        </p:nvSpPr>
        <p:spPr>
          <a:xfrm>
            <a:off x="4644008" y="2267580"/>
            <a:ext cx="792088" cy="400110"/>
          </a:xfrm>
          <a:prstGeom prst="rect">
            <a:avLst/>
          </a:prstGeom>
          <a:noFill/>
        </p:spPr>
        <p:txBody>
          <a:bodyPr wrap="square" rtlCol="0">
            <a:spAutoFit/>
          </a:bodyPr>
          <a:lstStyle/>
          <a:p>
            <a:r>
              <a:rPr kumimoji="1" lang="en-US" altLang="ja-JP" sz="2000" dirty="0" smtClean="0"/>
              <a:t>0.12</a:t>
            </a:r>
            <a:endParaRPr kumimoji="1" lang="ja-JP" altLang="en-US" sz="2000" i="1" dirty="0"/>
          </a:p>
        </p:txBody>
      </p:sp>
      <p:sp>
        <p:nvSpPr>
          <p:cNvPr id="44" name="テキスト ボックス 43"/>
          <p:cNvSpPr txBox="1"/>
          <p:nvPr/>
        </p:nvSpPr>
        <p:spPr>
          <a:xfrm>
            <a:off x="4644008" y="2729245"/>
            <a:ext cx="792088" cy="400110"/>
          </a:xfrm>
          <a:prstGeom prst="rect">
            <a:avLst/>
          </a:prstGeom>
          <a:noFill/>
        </p:spPr>
        <p:txBody>
          <a:bodyPr wrap="square" rtlCol="0">
            <a:spAutoFit/>
          </a:bodyPr>
          <a:lstStyle/>
          <a:p>
            <a:r>
              <a:rPr kumimoji="1" lang="en-US" altLang="ja-JP" sz="2000" dirty="0" smtClean="0"/>
              <a:t>0.10</a:t>
            </a:r>
            <a:endParaRPr kumimoji="1" lang="ja-JP" altLang="en-US" sz="2000" i="1" dirty="0"/>
          </a:p>
        </p:txBody>
      </p:sp>
      <p:sp>
        <p:nvSpPr>
          <p:cNvPr id="45" name="テキスト ボックス 44"/>
          <p:cNvSpPr txBox="1"/>
          <p:nvPr/>
        </p:nvSpPr>
        <p:spPr>
          <a:xfrm>
            <a:off x="4644008" y="3172906"/>
            <a:ext cx="792088" cy="400110"/>
          </a:xfrm>
          <a:prstGeom prst="rect">
            <a:avLst/>
          </a:prstGeom>
          <a:noFill/>
        </p:spPr>
        <p:txBody>
          <a:bodyPr wrap="square" rtlCol="0">
            <a:spAutoFit/>
          </a:bodyPr>
          <a:lstStyle/>
          <a:p>
            <a:r>
              <a:rPr kumimoji="1" lang="en-US" altLang="ja-JP" sz="2000" dirty="0" smtClean="0"/>
              <a:t>0.08</a:t>
            </a:r>
            <a:endParaRPr kumimoji="1" lang="ja-JP" altLang="en-US" sz="2000" i="1" dirty="0"/>
          </a:p>
        </p:txBody>
      </p:sp>
      <p:sp>
        <p:nvSpPr>
          <p:cNvPr id="46" name="テキスト ボックス 45"/>
          <p:cNvSpPr txBox="1"/>
          <p:nvPr/>
        </p:nvSpPr>
        <p:spPr>
          <a:xfrm>
            <a:off x="4644008" y="3638053"/>
            <a:ext cx="792088" cy="400110"/>
          </a:xfrm>
          <a:prstGeom prst="rect">
            <a:avLst/>
          </a:prstGeom>
          <a:noFill/>
        </p:spPr>
        <p:txBody>
          <a:bodyPr wrap="square" rtlCol="0">
            <a:spAutoFit/>
          </a:bodyPr>
          <a:lstStyle/>
          <a:p>
            <a:r>
              <a:rPr kumimoji="1" lang="en-US" altLang="ja-JP" sz="2000" dirty="0" smtClean="0"/>
              <a:t>0.06</a:t>
            </a:r>
            <a:endParaRPr kumimoji="1" lang="ja-JP" altLang="en-US" sz="2000" i="1" dirty="0"/>
          </a:p>
        </p:txBody>
      </p:sp>
      <p:sp>
        <p:nvSpPr>
          <p:cNvPr id="47" name="テキスト ボックス 46"/>
          <p:cNvSpPr txBox="1"/>
          <p:nvPr/>
        </p:nvSpPr>
        <p:spPr>
          <a:xfrm>
            <a:off x="4644008" y="4070101"/>
            <a:ext cx="792088" cy="400110"/>
          </a:xfrm>
          <a:prstGeom prst="rect">
            <a:avLst/>
          </a:prstGeom>
          <a:noFill/>
        </p:spPr>
        <p:txBody>
          <a:bodyPr wrap="square" rtlCol="0">
            <a:spAutoFit/>
          </a:bodyPr>
          <a:lstStyle/>
          <a:p>
            <a:r>
              <a:rPr kumimoji="1" lang="en-US" altLang="ja-JP" sz="2000" dirty="0" smtClean="0"/>
              <a:t>0.04</a:t>
            </a:r>
            <a:endParaRPr kumimoji="1" lang="ja-JP" altLang="en-US" sz="2000" i="1" dirty="0"/>
          </a:p>
        </p:txBody>
      </p:sp>
      <p:sp>
        <p:nvSpPr>
          <p:cNvPr id="48" name="テキスト ボックス 47"/>
          <p:cNvSpPr txBox="1"/>
          <p:nvPr/>
        </p:nvSpPr>
        <p:spPr>
          <a:xfrm>
            <a:off x="4644008" y="4574157"/>
            <a:ext cx="792088" cy="400110"/>
          </a:xfrm>
          <a:prstGeom prst="rect">
            <a:avLst/>
          </a:prstGeom>
          <a:noFill/>
        </p:spPr>
        <p:txBody>
          <a:bodyPr wrap="square" rtlCol="0">
            <a:spAutoFit/>
          </a:bodyPr>
          <a:lstStyle/>
          <a:p>
            <a:r>
              <a:rPr kumimoji="1" lang="en-US" altLang="ja-JP" sz="2000" dirty="0" smtClean="0"/>
              <a:t>0.02</a:t>
            </a:r>
            <a:endParaRPr kumimoji="1" lang="ja-JP" altLang="en-US" sz="2000" i="1" dirty="0"/>
          </a:p>
        </p:txBody>
      </p:sp>
      <p:sp>
        <p:nvSpPr>
          <p:cNvPr id="49" name="テキスト ボックス 48"/>
          <p:cNvSpPr txBox="1"/>
          <p:nvPr/>
        </p:nvSpPr>
        <p:spPr>
          <a:xfrm>
            <a:off x="5004048" y="5003884"/>
            <a:ext cx="360040" cy="400110"/>
          </a:xfrm>
          <a:prstGeom prst="rect">
            <a:avLst/>
          </a:prstGeom>
          <a:noFill/>
        </p:spPr>
        <p:txBody>
          <a:bodyPr wrap="square" rtlCol="0">
            <a:spAutoFit/>
          </a:bodyPr>
          <a:lstStyle/>
          <a:p>
            <a:r>
              <a:rPr kumimoji="1" lang="en-US" altLang="ja-JP" sz="2000" dirty="0" smtClean="0"/>
              <a:t>0</a:t>
            </a:r>
            <a:endParaRPr kumimoji="1" lang="ja-JP" altLang="en-US" sz="2000" i="1" dirty="0"/>
          </a:p>
        </p:txBody>
      </p:sp>
      <p:pic>
        <p:nvPicPr>
          <p:cNvPr id="51206" name="Picture 6"/>
          <p:cNvPicPr>
            <a:picLocks noChangeAspect="1" noChangeArrowheads="1"/>
          </p:cNvPicPr>
          <p:nvPr/>
        </p:nvPicPr>
        <p:blipFill>
          <a:blip r:embed="rId8" cstate="print"/>
          <a:srcRect/>
          <a:stretch>
            <a:fillRect/>
          </a:stretch>
        </p:blipFill>
        <p:spPr bwMode="auto">
          <a:xfrm>
            <a:off x="35496" y="1844824"/>
            <a:ext cx="2627784" cy="766727"/>
          </a:xfrm>
          <a:prstGeom prst="rect">
            <a:avLst/>
          </a:prstGeom>
          <a:noFill/>
          <a:ln w="9525">
            <a:noFill/>
            <a:miter lim="800000"/>
            <a:headEnd/>
            <a:tailEnd/>
          </a:ln>
          <a:effectLst/>
        </p:spPr>
      </p:pic>
      <p:pic>
        <p:nvPicPr>
          <p:cNvPr id="59" name="Picture 1" descr="C:\Program Files (x86)\Microsoft Office\MEDIA\OFFICE12\Bullets\BD15134_.gif"/>
          <p:cNvPicPr>
            <a:picLocks noChangeAspect="1" noChangeArrowheads="1"/>
          </p:cNvPicPr>
          <p:nvPr/>
        </p:nvPicPr>
        <p:blipFill>
          <a:blip r:embed="rId6" cstate="print"/>
          <a:srcRect/>
          <a:stretch>
            <a:fillRect/>
          </a:stretch>
        </p:blipFill>
        <p:spPr bwMode="auto">
          <a:xfrm>
            <a:off x="107504" y="1124744"/>
            <a:ext cx="114300" cy="114300"/>
          </a:xfrm>
          <a:prstGeom prst="rect">
            <a:avLst/>
          </a:prstGeom>
          <a:noFill/>
        </p:spPr>
      </p:pic>
      <p:pic>
        <p:nvPicPr>
          <p:cNvPr id="60" name="Picture 1" descr="C:\Program Files (x86)\Microsoft Office\MEDIA\OFFICE12\Bullets\BD15134_.gif"/>
          <p:cNvPicPr>
            <a:picLocks noChangeAspect="1" noChangeArrowheads="1"/>
          </p:cNvPicPr>
          <p:nvPr/>
        </p:nvPicPr>
        <p:blipFill>
          <a:blip r:embed="rId6" cstate="print"/>
          <a:srcRect/>
          <a:stretch>
            <a:fillRect/>
          </a:stretch>
        </p:blipFill>
        <p:spPr bwMode="auto">
          <a:xfrm>
            <a:off x="107504" y="1556792"/>
            <a:ext cx="114300" cy="114300"/>
          </a:xfrm>
          <a:prstGeom prst="rect">
            <a:avLst/>
          </a:prstGeom>
          <a:noFill/>
        </p:spPr>
      </p:pic>
      <p:sp>
        <p:nvSpPr>
          <p:cNvPr id="51" name="テキスト ボックス 50"/>
          <p:cNvSpPr txBox="1"/>
          <p:nvPr/>
        </p:nvSpPr>
        <p:spPr>
          <a:xfrm>
            <a:off x="5315599" y="3858365"/>
            <a:ext cx="2304255" cy="712183"/>
          </a:xfrm>
          <a:prstGeom prst="rect">
            <a:avLst/>
          </a:prstGeom>
          <a:solidFill>
            <a:schemeClr val="bg1"/>
          </a:solidFill>
        </p:spPr>
        <p:txBody>
          <a:bodyPr wrap="square" rtlCol="0">
            <a:spAutoFit/>
          </a:bodyPr>
          <a:lstStyle/>
          <a:p>
            <a:pPr>
              <a:lnSpc>
                <a:spcPts val="2400"/>
              </a:lnSpc>
            </a:pPr>
            <a:r>
              <a:rPr lang="en-US" altLang="ja-JP" sz="2400" dirty="0" smtClean="0"/>
              <a:t>Real data in the Kobe earthquake</a:t>
            </a:r>
            <a:endParaRPr lang="ja-JP" altLang="en-US" sz="2400" dirty="0"/>
          </a:p>
        </p:txBody>
      </p:sp>
      <p:cxnSp>
        <p:nvCxnSpPr>
          <p:cNvPr id="52" name="直線矢印コネクタ 51"/>
          <p:cNvCxnSpPr/>
          <p:nvPr/>
        </p:nvCxnSpPr>
        <p:spPr>
          <a:xfrm>
            <a:off x="6538827" y="4486509"/>
            <a:ext cx="631994" cy="302059"/>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2225" name="Object 1"/>
          <p:cNvGraphicFramePr>
            <a:graphicFrameLocks noChangeAspect="1"/>
          </p:cNvGraphicFramePr>
          <p:nvPr/>
        </p:nvGraphicFramePr>
        <p:xfrm>
          <a:off x="5341603" y="3014914"/>
          <a:ext cx="2301875" cy="750888"/>
        </p:xfrm>
        <a:graphic>
          <a:graphicData uri="http://schemas.openxmlformats.org/presentationml/2006/ole">
            <p:oleObj spid="_x0000_s52225" name="Equation" r:id="rId9" imgW="1002960" imgH="330120" progId="Equation.DSMT4">
              <p:embed/>
            </p:oleObj>
          </a:graphicData>
        </a:graphic>
      </p:graphicFrame>
      <p:sp>
        <p:nvSpPr>
          <p:cNvPr id="40" name="テキスト ボックス 39"/>
          <p:cNvSpPr txBox="1"/>
          <p:nvPr/>
        </p:nvSpPr>
        <p:spPr>
          <a:xfrm>
            <a:off x="5782946" y="5489194"/>
            <a:ext cx="2314311" cy="461665"/>
          </a:xfrm>
          <a:prstGeom prst="rect">
            <a:avLst/>
          </a:prstGeom>
          <a:noFill/>
        </p:spPr>
        <p:txBody>
          <a:bodyPr wrap="square" rtlCol="0">
            <a:spAutoFit/>
          </a:bodyPr>
          <a:lstStyle/>
          <a:p>
            <a:r>
              <a:rPr kumimoji="1" lang="en-US" altLang="ja-JP" sz="2400" dirty="0" smtClean="0">
                <a:latin typeface="+mj-lt"/>
                <a:cs typeface="Times New Roman" pitchFamily="18" charset="0"/>
              </a:rPr>
              <a:t>Seismic intensity</a:t>
            </a:r>
            <a:endParaRPr kumimoji="1" lang="ja-JP" altLang="en-US" sz="2400" dirty="0">
              <a:latin typeface="+mj-lt"/>
            </a:endParaRPr>
          </a:p>
        </p:txBody>
      </p:sp>
    </p:spTree>
  </p:cSld>
  <p:clrMapOvr>
    <a:masterClrMapping/>
  </p:clrMapOvr>
  <p:transition spd="slow">
    <p:pull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251520" y="1052736"/>
            <a:ext cx="8892480" cy="1631216"/>
          </a:xfrm>
          <a:prstGeom prst="rect">
            <a:avLst/>
          </a:prstGeom>
          <a:noFill/>
          <a:ln w="12700">
            <a:noFill/>
          </a:ln>
        </p:spPr>
        <p:txBody>
          <a:bodyPr wrap="square" rtlCol="0">
            <a:spAutoFit/>
          </a:bodyPr>
          <a:lstStyle/>
          <a:p>
            <a:pPr>
              <a:lnSpc>
                <a:spcPts val="3000"/>
              </a:lnSpc>
            </a:pPr>
            <a:r>
              <a:rPr lang="en-US" altLang="ja-JP" sz="2800" dirty="0" smtClean="0"/>
              <a:t>Collect the damage data of water supply systems (WSS) and sewerage systems (SS) suffered by ground excitations at Ibaraki and Chiba prefectures by carrying out interviews for related local government sectors</a:t>
            </a:r>
            <a:r>
              <a:rPr lang="en-US" altLang="ja-JP" sz="2800" dirty="0" smtClean="0">
                <a:latin typeface="Calibri" pitchFamily="34" charset="0"/>
              </a:rPr>
              <a:t>.</a:t>
            </a:r>
            <a:endParaRPr lang="en-US" altLang="ja-JP" sz="2800" dirty="0" smtClean="0">
              <a:solidFill>
                <a:prstClr val="black"/>
              </a:solidFill>
              <a:latin typeface="Calibri" pitchFamily="34" charset="0"/>
              <a:ea typeface="+mj-ea"/>
            </a:endParaRPr>
          </a:p>
        </p:txBody>
      </p:sp>
      <p:sp>
        <p:nvSpPr>
          <p:cNvPr id="24" name="下矢印 23"/>
          <p:cNvSpPr/>
          <p:nvPr/>
        </p:nvSpPr>
        <p:spPr>
          <a:xfrm>
            <a:off x="3851920" y="2697808"/>
            <a:ext cx="1152128" cy="4320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latin typeface="+mj-lt"/>
              <a:ea typeface="+mj-ea"/>
            </a:endParaRPr>
          </a:p>
        </p:txBody>
      </p:sp>
      <p:sp>
        <p:nvSpPr>
          <p:cNvPr id="26" name="テキスト ボックス 25"/>
          <p:cNvSpPr txBox="1"/>
          <p:nvPr/>
        </p:nvSpPr>
        <p:spPr>
          <a:xfrm>
            <a:off x="251520" y="5301944"/>
            <a:ext cx="8892480" cy="1246495"/>
          </a:xfrm>
          <a:prstGeom prst="rect">
            <a:avLst/>
          </a:prstGeom>
          <a:noFill/>
          <a:ln>
            <a:noFill/>
          </a:ln>
        </p:spPr>
        <p:txBody>
          <a:bodyPr wrap="square" rtlCol="0">
            <a:spAutoFit/>
          </a:bodyPr>
          <a:lstStyle/>
          <a:p>
            <a:pPr>
              <a:lnSpc>
                <a:spcPts val="3000"/>
              </a:lnSpc>
            </a:pPr>
            <a:r>
              <a:rPr lang="en-US" altLang="ja-JP" sz="2800" dirty="0" smtClean="0"/>
              <a:t>Compare the damage ratios in subject municipalities with estimated ones derived by our previously proposed seismic fragility curves.</a:t>
            </a:r>
            <a:endParaRPr lang="en-US" altLang="ja-JP" sz="2800" dirty="0" smtClean="0">
              <a:latin typeface="+mj-lt"/>
              <a:ea typeface="+mj-ea"/>
            </a:endParaRPr>
          </a:p>
        </p:txBody>
      </p:sp>
      <p:sp>
        <p:nvSpPr>
          <p:cNvPr id="12" name="下矢印 11"/>
          <p:cNvSpPr/>
          <p:nvPr/>
        </p:nvSpPr>
        <p:spPr>
          <a:xfrm>
            <a:off x="3851920" y="4797888"/>
            <a:ext cx="1152128" cy="4320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latin typeface="+mj-lt"/>
              <a:ea typeface="+mj-ea"/>
            </a:endParaRPr>
          </a:p>
        </p:txBody>
      </p:sp>
      <p:pic>
        <p:nvPicPr>
          <p:cNvPr id="16385" name="Picture 1" descr="C:\Program Files (x86)\Microsoft Office\MEDIA\OFFICE12\Bullets\BD15134_.gif"/>
          <p:cNvPicPr>
            <a:picLocks noChangeAspect="1" noChangeArrowheads="1"/>
          </p:cNvPicPr>
          <p:nvPr/>
        </p:nvPicPr>
        <p:blipFill>
          <a:blip r:embed="rId2" cstate="print"/>
          <a:srcRect/>
          <a:stretch>
            <a:fillRect/>
          </a:stretch>
        </p:blipFill>
        <p:spPr bwMode="auto">
          <a:xfrm>
            <a:off x="107504" y="1196752"/>
            <a:ext cx="114300" cy="114300"/>
          </a:xfrm>
          <a:prstGeom prst="rect">
            <a:avLst/>
          </a:prstGeom>
          <a:noFill/>
        </p:spPr>
      </p:pic>
      <p:pic>
        <p:nvPicPr>
          <p:cNvPr id="13" name="Picture 1" descr="C:\Program Files (x86)\Microsoft Office\MEDIA\OFFICE12\Bullets\BD15134_.gif"/>
          <p:cNvPicPr>
            <a:picLocks noChangeAspect="1" noChangeArrowheads="1"/>
          </p:cNvPicPr>
          <p:nvPr/>
        </p:nvPicPr>
        <p:blipFill>
          <a:blip r:embed="rId2" cstate="print"/>
          <a:srcRect/>
          <a:stretch>
            <a:fillRect/>
          </a:stretch>
        </p:blipFill>
        <p:spPr bwMode="auto">
          <a:xfrm>
            <a:off x="107504" y="3345880"/>
            <a:ext cx="114300" cy="114300"/>
          </a:xfrm>
          <a:prstGeom prst="rect">
            <a:avLst/>
          </a:prstGeom>
          <a:noFill/>
        </p:spPr>
      </p:pic>
      <p:pic>
        <p:nvPicPr>
          <p:cNvPr id="14" name="Picture 1" descr="C:\Program Files (x86)\Microsoft Office\MEDIA\OFFICE12\Bullets\BD15134_.gif"/>
          <p:cNvPicPr>
            <a:picLocks noChangeAspect="1" noChangeArrowheads="1"/>
          </p:cNvPicPr>
          <p:nvPr/>
        </p:nvPicPr>
        <p:blipFill>
          <a:blip r:embed="rId2" cstate="print"/>
          <a:srcRect/>
          <a:stretch>
            <a:fillRect/>
          </a:stretch>
        </p:blipFill>
        <p:spPr bwMode="auto">
          <a:xfrm>
            <a:off x="107504" y="5445960"/>
            <a:ext cx="114300" cy="114300"/>
          </a:xfrm>
          <a:prstGeom prst="rect">
            <a:avLst/>
          </a:prstGeom>
          <a:noFill/>
        </p:spPr>
      </p:pic>
      <p:sp>
        <p:nvSpPr>
          <p:cNvPr id="16" name="テキスト ボックス 15"/>
          <p:cNvSpPr txBox="1"/>
          <p:nvPr/>
        </p:nvSpPr>
        <p:spPr>
          <a:xfrm>
            <a:off x="251520" y="3201864"/>
            <a:ext cx="8892480" cy="1631216"/>
          </a:xfrm>
          <a:prstGeom prst="rect">
            <a:avLst/>
          </a:prstGeom>
          <a:noFill/>
          <a:ln w="12700">
            <a:noFill/>
          </a:ln>
        </p:spPr>
        <p:txBody>
          <a:bodyPr wrap="square" rtlCol="0">
            <a:spAutoFit/>
          </a:bodyPr>
          <a:lstStyle/>
          <a:p>
            <a:pPr>
              <a:lnSpc>
                <a:spcPts val="3000"/>
              </a:lnSpc>
            </a:pPr>
            <a:r>
              <a:rPr lang="en-US" altLang="ja-JP" sz="2800" dirty="0" smtClean="0"/>
              <a:t>Quantify two damage ratios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N</a:t>
            </a:r>
            <a:r>
              <a:rPr lang="en-US" altLang="ja-JP" sz="2800" dirty="0" smtClean="0"/>
              <a:t> on physical damage points and </a:t>
            </a:r>
            <a:r>
              <a:rPr lang="en-US" altLang="ja-JP" sz="2800" i="1" dirty="0" smtClean="0">
                <a:latin typeface="Times New Roman" pitchFamily="18" charset="0"/>
                <a:cs typeface="Times New Roman" pitchFamily="18" charset="0"/>
              </a:rPr>
              <a:t>R</a:t>
            </a:r>
            <a:r>
              <a:rPr lang="en-US" altLang="ja-JP" sz="2800" i="1" baseline="-25000" dirty="0" smtClean="0">
                <a:latin typeface="Times New Roman" pitchFamily="18" charset="0"/>
                <a:cs typeface="Times New Roman" pitchFamily="18" charset="0"/>
              </a:rPr>
              <a:t>L</a:t>
            </a:r>
            <a:r>
              <a:rPr lang="en-US" altLang="ja-JP" sz="2800" dirty="0" smtClean="0"/>
              <a:t> on disrupted pipeline lengths, for 14 municipalities in Ibaraki prefecture and 8 municipalities in Chiba prefecture.</a:t>
            </a:r>
            <a:endParaRPr lang="en-US" altLang="ja-JP" sz="2800" dirty="0" smtClean="0">
              <a:solidFill>
                <a:prstClr val="black"/>
              </a:solidFill>
              <a:latin typeface="Calibri" pitchFamily="34" charset="0"/>
              <a:ea typeface="+mj-ea"/>
            </a:endParaRPr>
          </a:p>
        </p:txBody>
      </p:sp>
      <p:sp>
        <p:nvSpPr>
          <p:cNvPr id="20" name="正方形/長方形 19"/>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8" name="タイトル 1"/>
          <p:cNvSpPr txBox="1">
            <a:spLocks/>
          </p:cNvSpPr>
          <p:nvPr/>
        </p:nvSpPr>
        <p:spPr>
          <a:xfrm>
            <a:off x="323528" y="269776"/>
            <a:ext cx="8496944" cy="1143000"/>
          </a:xfrm>
          <a:prstGeom prst="rect">
            <a:avLst/>
          </a:prstGeom>
        </p:spPr>
        <p:txBody>
          <a:bodyPr>
            <a:noAutofit/>
          </a:bodyPr>
          <a:lstStyle/>
          <a:p>
            <a:pPr lvl="0">
              <a:lnSpc>
                <a:spcPts val="3600"/>
              </a:lnSpc>
              <a:spcBef>
                <a:spcPct val="0"/>
              </a:spcBef>
              <a:defRPr/>
            </a:pPr>
            <a:r>
              <a:rPr lang="en-US" altLang="ja-JP" sz="3600" dirty="0" smtClean="0"/>
              <a:t>Analytical frameworks</a:t>
            </a:r>
            <a:endParaRPr kumimoji="1" lang="ja-JP" alt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pull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9"/>
          <p:cNvGrpSpPr>
            <a:grpSpLocks noChangeAspect="1"/>
          </p:cNvGrpSpPr>
          <p:nvPr/>
        </p:nvGrpSpPr>
        <p:grpSpPr>
          <a:xfrm>
            <a:off x="1042988" y="952289"/>
            <a:ext cx="7149581" cy="5832000"/>
            <a:chOff x="1328738" y="782638"/>
            <a:chExt cx="6486525" cy="5291137"/>
          </a:xfrm>
        </p:grpSpPr>
        <p:pic>
          <p:nvPicPr>
            <p:cNvPr id="49156" name="Picture 4"/>
            <p:cNvPicPr>
              <a:picLocks noChangeAspect="1" noChangeArrowheads="1"/>
            </p:cNvPicPr>
            <p:nvPr/>
          </p:nvPicPr>
          <p:blipFill>
            <a:blip r:embed="rId2" cstate="print"/>
            <a:srcRect/>
            <a:stretch>
              <a:fillRect/>
            </a:stretch>
          </p:blipFill>
          <p:spPr bwMode="auto">
            <a:xfrm>
              <a:off x="1328738" y="782638"/>
              <a:ext cx="6486525" cy="5291137"/>
            </a:xfrm>
            <a:prstGeom prst="rect">
              <a:avLst/>
            </a:prstGeom>
            <a:noFill/>
            <a:ln w="9525">
              <a:noFill/>
              <a:miter lim="800000"/>
              <a:headEnd/>
              <a:tailEnd/>
            </a:ln>
            <a:effectLst/>
          </p:spPr>
        </p:pic>
        <p:pic>
          <p:nvPicPr>
            <p:cNvPr id="49158" name="Picture 6"/>
            <p:cNvPicPr>
              <a:picLocks noChangeAspect="1" noChangeArrowheads="1"/>
            </p:cNvPicPr>
            <p:nvPr/>
          </p:nvPicPr>
          <p:blipFill>
            <a:blip r:embed="rId3" cstate="print"/>
            <a:srcRect/>
            <a:stretch>
              <a:fillRect/>
            </a:stretch>
          </p:blipFill>
          <p:spPr bwMode="auto">
            <a:xfrm>
              <a:off x="4756150" y="5429250"/>
              <a:ext cx="2755900" cy="360363"/>
            </a:xfrm>
            <a:prstGeom prst="rect">
              <a:avLst/>
            </a:prstGeom>
            <a:noFill/>
            <a:ln w="9525">
              <a:noFill/>
              <a:miter lim="800000"/>
              <a:headEnd/>
              <a:tailEnd/>
            </a:ln>
            <a:effectLst/>
          </p:spPr>
        </p:pic>
      </p:grpSp>
      <p:pic>
        <p:nvPicPr>
          <p:cNvPr id="26" name="Picture 4" descr="C:\Users\naba\Pictures\houikigou.bmp"/>
          <p:cNvPicPr>
            <a:picLocks noChangeAspect="1" noChangeArrowheads="1"/>
          </p:cNvPicPr>
          <p:nvPr/>
        </p:nvPicPr>
        <p:blipFill>
          <a:blip r:embed="rId4" cstate="print"/>
          <a:srcRect/>
          <a:stretch>
            <a:fillRect/>
          </a:stretch>
        </p:blipFill>
        <p:spPr bwMode="auto">
          <a:xfrm>
            <a:off x="7164288" y="5013176"/>
            <a:ext cx="579115" cy="936104"/>
          </a:xfrm>
          <a:prstGeom prst="rect">
            <a:avLst/>
          </a:prstGeom>
          <a:noFill/>
        </p:spPr>
      </p:pic>
      <p:sp>
        <p:nvSpPr>
          <p:cNvPr id="27" name="テキスト ボックス 26"/>
          <p:cNvSpPr txBox="1"/>
          <p:nvPr/>
        </p:nvSpPr>
        <p:spPr>
          <a:xfrm>
            <a:off x="1979712" y="2660719"/>
            <a:ext cx="2556193" cy="1200329"/>
          </a:xfrm>
          <a:prstGeom prst="rect">
            <a:avLst/>
          </a:prstGeom>
          <a:noFill/>
          <a:ln>
            <a:solidFill>
              <a:schemeClr val="bg1"/>
            </a:solidFill>
          </a:ln>
        </p:spPr>
        <p:txBody>
          <a:bodyPr wrap="square" rtlCol="0">
            <a:spAutoFit/>
          </a:bodyPr>
          <a:lstStyle/>
          <a:p>
            <a:r>
              <a:rPr lang="en-US" altLang="ja-JP" sz="2400" dirty="0" smtClean="0">
                <a:solidFill>
                  <a:prstClr val="black"/>
                </a:solidFill>
                <a:cs typeface="Times New Roman" pitchFamily="18" charset="0"/>
              </a:rPr>
              <a:t>Target areas: Ibaraki Prefecture</a:t>
            </a:r>
          </a:p>
          <a:p>
            <a:r>
              <a:rPr lang="en-US" altLang="ja-JP" sz="2400" dirty="0" smtClean="0">
                <a:solidFill>
                  <a:prstClr val="black"/>
                </a:solidFill>
                <a:cs typeface="Times New Roman" pitchFamily="18" charset="0"/>
              </a:rPr>
              <a:t>Chiba Prefecture</a:t>
            </a:r>
            <a:endParaRPr lang="ja-JP" altLang="en-US" sz="2400" dirty="0">
              <a:solidFill>
                <a:prstClr val="black"/>
              </a:solidFill>
              <a:cs typeface="Times New Roman" pitchFamily="18" charset="0"/>
            </a:endParaRPr>
          </a:p>
        </p:txBody>
      </p:sp>
      <p:sp>
        <p:nvSpPr>
          <p:cNvPr id="31" name="正方形/長方形 30"/>
          <p:cNvSpPr/>
          <p:nvPr/>
        </p:nvSpPr>
        <p:spPr>
          <a:xfrm>
            <a:off x="1547664" y="1412776"/>
            <a:ext cx="936104" cy="461665"/>
          </a:xfrm>
          <a:prstGeom prst="rect">
            <a:avLst/>
          </a:prstGeom>
          <a:ln w="19050">
            <a:solidFill>
              <a:schemeClr val="tx1"/>
            </a:solidFill>
          </a:ln>
        </p:spPr>
        <p:txBody>
          <a:bodyPr wrap="square">
            <a:spAutoFit/>
          </a:bodyPr>
          <a:lstStyle/>
          <a:p>
            <a:r>
              <a:rPr lang="en-US" altLang="ja-JP" sz="2400" dirty="0" smtClean="0">
                <a:solidFill>
                  <a:prstClr val="black"/>
                </a:solidFill>
              </a:rPr>
              <a:t>Japan</a:t>
            </a:r>
            <a:endParaRPr lang="ja-JP" altLang="en-US" sz="2400" dirty="0">
              <a:solidFill>
                <a:prstClr val="black"/>
              </a:solidFill>
            </a:endParaRPr>
          </a:p>
        </p:txBody>
      </p:sp>
      <p:sp>
        <p:nvSpPr>
          <p:cNvPr id="11" name="正方形/長方形 10"/>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2" name="正方形/長方形 11"/>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prstClr val="white"/>
              </a:solidFill>
            </a:endParaRPr>
          </a:p>
        </p:txBody>
      </p:sp>
      <p:sp>
        <p:nvSpPr>
          <p:cNvPr id="13" name="タイトル 1"/>
          <p:cNvSpPr txBox="1">
            <a:spLocks/>
          </p:cNvSpPr>
          <p:nvPr/>
        </p:nvSpPr>
        <p:spPr>
          <a:xfrm>
            <a:off x="323528" y="269776"/>
            <a:ext cx="8496944" cy="1143000"/>
          </a:xfrm>
          <a:prstGeom prst="rect">
            <a:avLst/>
          </a:prstGeom>
        </p:spPr>
        <p:txBody>
          <a:bodyPr>
            <a:noAutofit/>
          </a:bodyPr>
          <a:lstStyle/>
          <a:p>
            <a:pPr>
              <a:lnSpc>
                <a:spcPts val="3600"/>
              </a:lnSpc>
              <a:spcBef>
                <a:spcPct val="0"/>
              </a:spcBef>
              <a:defRPr/>
            </a:pPr>
            <a:r>
              <a:rPr lang="en-US" altLang="ja-JP" sz="3600" dirty="0" smtClean="0">
                <a:solidFill>
                  <a:prstClr val="black"/>
                </a:solidFill>
              </a:rPr>
              <a:t>Target areas for analysis </a:t>
            </a:r>
            <a:endParaRPr lang="ja-JP" altLang="en-US" sz="3600" dirty="0">
              <a:solidFill>
                <a:prstClr val="black"/>
              </a:solidFill>
            </a:endParaRPr>
          </a:p>
        </p:txBody>
      </p:sp>
      <p:sp>
        <p:nvSpPr>
          <p:cNvPr id="17" name="テキスト ボックス 16"/>
          <p:cNvSpPr txBox="1"/>
          <p:nvPr/>
        </p:nvSpPr>
        <p:spPr>
          <a:xfrm>
            <a:off x="6063977" y="3323084"/>
            <a:ext cx="1656184" cy="461665"/>
          </a:xfrm>
          <a:prstGeom prst="rect">
            <a:avLst/>
          </a:prstGeom>
          <a:noFill/>
          <a:ln>
            <a:noFill/>
          </a:ln>
        </p:spPr>
        <p:txBody>
          <a:bodyPr wrap="square" rtlCol="0">
            <a:spAutoFit/>
          </a:bodyPr>
          <a:lstStyle/>
          <a:p>
            <a:r>
              <a:rPr lang="en-US" altLang="ja-JP" sz="2400" dirty="0" smtClean="0">
                <a:solidFill>
                  <a:prstClr val="black"/>
                </a:solidFill>
                <a:cs typeface="Times New Roman" pitchFamily="18" charset="0"/>
              </a:rPr>
              <a:t>Epicenter</a:t>
            </a:r>
            <a:endParaRPr lang="ja-JP" altLang="en-US" sz="2400" dirty="0">
              <a:solidFill>
                <a:prstClr val="black"/>
              </a:solidFill>
              <a:cs typeface="Times New Roman" pitchFamily="18" charset="0"/>
            </a:endParaRPr>
          </a:p>
        </p:txBody>
      </p:sp>
      <p:cxnSp>
        <p:nvCxnSpPr>
          <p:cNvPr id="19" name="直線矢印コネクタ 18"/>
          <p:cNvCxnSpPr/>
          <p:nvPr/>
        </p:nvCxnSpPr>
        <p:spPr>
          <a:xfrm>
            <a:off x="4283968" y="3284984"/>
            <a:ext cx="912872" cy="761236"/>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4139952" y="3645024"/>
            <a:ext cx="950208" cy="614556"/>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071996" y="3018285"/>
            <a:ext cx="1656184" cy="461665"/>
          </a:xfrm>
          <a:prstGeom prst="rect">
            <a:avLst/>
          </a:prstGeom>
          <a:noFill/>
          <a:ln>
            <a:noFill/>
          </a:ln>
        </p:spPr>
        <p:txBody>
          <a:bodyPr wrap="square" rtlCol="0">
            <a:spAutoFit/>
          </a:bodyPr>
          <a:lstStyle/>
          <a:p>
            <a:r>
              <a:rPr lang="en-US" altLang="ja-JP" sz="2400" dirty="0" smtClean="0">
                <a:solidFill>
                  <a:prstClr val="black"/>
                </a:solidFill>
                <a:cs typeface="Times New Roman" pitchFamily="18" charset="0"/>
              </a:rPr>
              <a:t>2011.3.11</a:t>
            </a:r>
            <a:endParaRPr lang="ja-JP" altLang="en-US" sz="2400" dirty="0">
              <a:solidFill>
                <a:prstClr val="black"/>
              </a:solidFill>
              <a:cs typeface="Times New Roman" pitchFamily="18" charset="0"/>
            </a:endParaRPr>
          </a:p>
        </p:txBody>
      </p:sp>
      <p:sp>
        <p:nvSpPr>
          <p:cNvPr id="15" name="テキスト ボックス 14"/>
          <p:cNvSpPr txBox="1"/>
          <p:nvPr/>
        </p:nvSpPr>
        <p:spPr>
          <a:xfrm>
            <a:off x="3208482" y="5617105"/>
            <a:ext cx="1656184" cy="461665"/>
          </a:xfrm>
          <a:prstGeom prst="rect">
            <a:avLst/>
          </a:prstGeom>
          <a:noFill/>
          <a:ln>
            <a:noFill/>
          </a:ln>
        </p:spPr>
        <p:txBody>
          <a:bodyPr wrap="square" rtlCol="0">
            <a:spAutoFit/>
          </a:bodyPr>
          <a:lstStyle/>
          <a:p>
            <a:r>
              <a:rPr lang="en-US" altLang="ja-JP" sz="2400" dirty="0" smtClean="0">
                <a:solidFill>
                  <a:prstClr val="black"/>
                </a:solidFill>
                <a:cs typeface="Times New Roman" pitchFamily="18" charset="0"/>
              </a:rPr>
              <a:t>Kobe EQ</a:t>
            </a:r>
            <a:endParaRPr lang="ja-JP" altLang="en-US" sz="2400" dirty="0">
              <a:solidFill>
                <a:prstClr val="black"/>
              </a:solidFill>
              <a:cs typeface="Times New Roman" pitchFamily="18" charset="0"/>
            </a:endParaRPr>
          </a:p>
        </p:txBody>
      </p:sp>
      <p:sp>
        <p:nvSpPr>
          <p:cNvPr id="16" name="テキスト ボックス 15"/>
          <p:cNvSpPr txBox="1"/>
          <p:nvPr/>
        </p:nvSpPr>
        <p:spPr>
          <a:xfrm>
            <a:off x="3180405" y="5312306"/>
            <a:ext cx="1656184" cy="461665"/>
          </a:xfrm>
          <a:prstGeom prst="rect">
            <a:avLst/>
          </a:prstGeom>
          <a:noFill/>
          <a:ln>
            <a:noFill/>
          </a:ln>
        </p:spPr>
        <p:txBody>
          <a:bodyPr wrap="square" rtlCol="0">
            <a:spAutoFit/>
          </a:bodyPr>
          <a:lstStyle/>
          <a:p>
            <a:r>
              <a:rPr lang="en-US" altLang="ja-JP" sz="2400" dirty="0" smtClean="0">
                <a:solidFill>
                  <a:prstClr val="black"/>
                </a:solidFill>
                <a:cs typeface="Times New Roman" pitchFamily="18" charset="0"/>
              </a:rPr>
              <a:t>1995.1.17</a:t>
            </a:r>
            <a:endParaRPr lang="ja-JP" altLang="en-US" sz="2400" dirty="0">
              <a:solidFill>
                <a:prstClr val="black"/>
              </a:solidFill>
              <a:cs typeface="Times New Roman" pitchFamily="18" charset="0"/>
            </a:endParaRPr>
          </a:p>
        </p:txBody>
      </p:sp>
      <p:cxnSp>
        <p:nvCxnSpPr>
          <p:cNvPr id="18" name="直線矢印コネクタ 17"/>
          <p:cNvCxnSpPr/>
          <p:nvPr/>
        </p:nvCxnSpPr>
        <p:spPr>
          <a:xfrm flipV="1">
            <a:off x="3473841" y="4632158"/>
            <a:ext cx="159696" cy="68215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3609446" y="460808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spd="slow">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7956376" y="4869160"/>
            <a:ext cx="86409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j-lt"/>
            </a:endParaRPr>
          </a:p>
        </p:txBody>
      </p:sp>
      <p:sp>
        <p:nvSpPr>
          <p:cNvPr id="18" name="正方形/長方形 17"/>
          <p:cNvSpPr/>
          <p:nvPr/>
        </p:nvSpPr>
        <p:spPr>
          <a:xfrm>
            <a:off x="251520" y="5229200"/>
            <a:ext cx="8892480" cy="1631216"/>
          </a:xfrm>
          <a:prstGeom prst="rect">
            <a:avLst/>
          </a:prstGeom>
        </p:spPr>
        <p:txBody>
          <a:bodyPr wrap="square">
            <a:spAutoFit/>
          </a:bodyPr>
          <a:lstStyle/>
          <a:p>
            <a:pPr>
              <a:lnSpc>
                <a:spcPts val="3000"/>
              </a:lnSpc>
            </a:pPr>
            <a:r>
              <a:rPr lang="en-US" altLang="ja-JP" sz="2800" dirty="0" smtClean="0">
                <a:latin typeface="+mj-lt"/>
              </a:rPr>
              <a:t>Interpolate the spatial distribution on </a:t>
            </a:r>
            <a:r>
              <a:rPr lang="en-US" altLang="ja-JP" sz="2800" i="1" dirty="0" smtClean="0">
                <a:latin typeface="Times New Roman" pitchFamily="18" charset="0"/>
                <a:cs typeface="Times New Roman" pitchFamily="18" charset="0"/>
              </a:rPr>
              <a:t>IJ</a:t>
            </a:r>
            <a:r>
              <a:rPr lang="en-US" altLang="ja-JP" sz="2800" dirty="0" smtClean="0">
                <a:latin typeface="+mj-lt"/>
              </a:rPr>
              <a:t> by Simple Kriging method based on the strong ground motions </a:t>
            </a:r>
            <a:r>
              <a:rPr lang="en-US" altLang="ja-JP" sz="2800" dirty="0" smtClean="0"/>
              <a:t>data by Japan Meteorological Agency (2011) and National Research Institute for Earth Science and Disaster Prevention (2011)</a:t>
            </a:r>
            <a:endParaRPr lang="en-US" altLang="ja-JP" sz="2800" dirty="0" smtClean="0">
              <a:solidFill>
                <a:srgbClr val="FF0000"/>
              </a:solidFill>
              <a:latin typeface="+mj-lt"/>
            </a:endParaRPr>
          </a:p>
        </p:txBody>
      </p:sp>
      <p:sp>
        <p:nvSpPr>
          <p:cNvPr id="12" name="テキスト ボックス 11"/>
          <p:cNvSpPr txBox="1"/>
          <p:nvPr/>
        </p:nvSpPr>
        <p:spPr>
          <a:xfrm>
            <a:off x="107504" y="1099478"/>
            <a:ext cx="3528392" cy="3985706"/>
          </a:xfrm>
          <a:prstGeom prst="rect">
            <a:avLst/>
          </a:prstGeom>
          <a:solidFill>
            <a:schemeClr val="bg1"/>
          </a:solidFill>
          <a:ln w="19050">
            <a:solidFill>
              <a:schemeClr val="tx1"/>
            </a:solidFill>
          </a:ln>
        </p:spPr>
        <p:txBody>
          <a:bodyPr wrap="square" rtlCol="0">
            <a:spAutoFit/>
          </a:bodyPr>
          <a:lstStyle/>
          <a:p>
            <a:pPr algn="just">
              <a:spcAft>
                <a:spcPts val="1200"/>
              </a:spcAft>
            </a:pPr>
            <a:r>
              <a:rPr lang="en-US" altLang="ja-JP" sz="2800" u="sng" dirty="0" smtClean="0">
                <a:latin typeface="+mj-lt"/>
              </a:rPr>
              <a:t>Sources</a:t>
            </a:r>
          </a:p>
          <a:p>
            <a:pPr>
              <a:lnSpc>
                <a:spcPts val="2600"/>
              </a:lnSpc>
            </a:pPr>
            <a:r>
              <a:rPr lang="en-US" altLang="ja-JP" sz="2400" i="1" dirty="0" smtClean="0">
                <a:latin typeface="Times New Roman" pitchFamily="18" charset="0"/>
                <a:cs typeface="Times New Roman" pitchFamily="18" charset="0"/>
              </a:rPr>
              <a:t>Mw</a:t>
            </a:r>
            <a:r>
              <a:rPr lang="en-US" altLang="ja-JP" sz="2400" dirty="0" smtClean="0">
                <a:latin typeface="+mj-lt"/>
              </a:rPr>
              <a:t> and location of hypocenter</a:t>
            </a:r>
            <a:r>
              <a:rPr lang="ja-JP" altLang="en-US" sz="2400" dirty="0" smtClean="0">
                <a:latin typeface="+mj-lt"/>
              </a:rPr>
              <a:t>：</a:t>
            </a:r>
            <a:r>
              <a:rPr lang="en-US" altLang="ja-JP" sz="2400" dirty="0" smtClean="0"/>
              <a:t> Japan Meteorological Agency </a:t>
            </a:r>
            <a:r>
              <a:rPr lang="en-US" altLang="ja-JP" sz="2400" dirty="0" smtClean="0">
                <a:latin typeface="+mj-lt"/>
              </a:rPr>
              <a:t>(2011)</a:t>
            </a:r>
          </a:p>
          <a:p>
            <a:pPr>
              <a:lnSpc>
                <a:spcPts val="2600"/>
              </a:lnSpc>
              <a:spcBef>
                <a:spcPts val="1200"/>
              </a:spcBef>
            </a:pPr>
            <a:r>
              <a:rPr lang="en-US" altLang="ja-JP" sz="2400" dirty="0" smtClean="0">
                <a:latin typeface="+mj-lt"/>
              </a:rPr>
              <a:t>Attenuation relationship</a:t>
            </a:r>
            <a:r>
              <a:rPr lang="ja-JP" altLang="en-US" sz="2400" dirty="0" smtClean="0">
                <a:latin typeface="+mj-lt"/>
              </a:rPr>
              <a:t>：</a:t>
            </a:r>
            <a:endParaRPr lang="en-US" altLang="ja-JP" sz="2400" dirty="0" smtClean="0">
              <a:latin typeface="+mj-lt"/>
            </a:endParaRPr>
          </a:p>
          <a:p>
            <a:pPr>
              <a:lnSpc>
                <a:spcPts val="2600"/>
              </a:lnSpc>
            </a:pPr>
            <a:r>
              <a:rPr lang="en-US" altLang="ja-JP" sz="2400" dirty="0" smtClean="0">
                <a:latin typeface="+mj-lt"/>
              </a:rPr>
              <a:t>Si &amp; Midorikawa (1999)</a:t>
            </a:r>
          </a:p>
          <a:p>
            <a:pPr>
              <a:lnSpc>
                <a:spcPts val="2600"/>
              </a:lnSpc>
              <a:spcBef>
                <a:spcPts val="1200"/>
              </a:spcBef>
            </a:pPr>
            <a:r>
              <a:rPr lang="en-US" altLang="ja-JP" sz="2400" dirty="0" smtClean="0">
                <a:latin typeface="+mj-lt"/>
              </a:rPr>
              <a:t>Amplification factor on</a:t>
            </a:r>
          </a:p>
          <a:p>
            <a:pPr>
              <a:lnSpc>
                <a:spcPts val="2600"/>
              </a:lnSpc>
            </a:pPr>
            <a:r>
              <a:rPr lang="en-US" altLang="ja-JP" sz="2400" dirty="0" smtClean="0">
                <a:latin typeface="+mj-lt"/>
                <a:cs typeface="Times New Roman" pitchFamily="18" charset="0"/>
              </a:rPr>
              <a:t>Seismic intensity </a:t>
            </a:r>
            <a:r>
              <a:rPr lang="en-US" altLang="ja-JP" sz="2400" i="1" dirty="0" smtClean="0">
                <a:latin typeface="Times New Roman" pitchFamily="18" charset="0"/>
                <a:cs typeface="Times New Roman" pitchFamily="18" charset="0"/>
              </a:rPr>
              <a:t>IJ</a:t>
            </a:r>
            <a:r>
              <a:rPr lang="ja-JP" altLang="en-US" sz="2400" dirty="0" smtClean="0">
                <a:latin typeface="+mj-lt"/>
              </a:rPr>
              <a:t>：</a:t>
            </a:r>
            <a:endParaRPr lang="en-US" altLang="ja-JP" sz="2400" dirty="0" smtClean="0">
              <a:latin typeface="+mj-lt"/>
            </a:endParaRPr>
          </a:p>
          <a:p>
            <a:pPr>
              <a:lnSpc>
                <a:spcPts val="2600"/>
              </a:lnSpc>
            </a:pPr>
            <a:r>
              <a:rPr lang="en-US" altLang="ja-JP" sz="2400" dirty="0" smtClean="0">
                <a:latin typeface="+mj-lt"/>
              </a:rPr>
              <a:t>Suetomi et al. (2005)</a:t>
            </a:r>
          </a:p>
        </p:txBody>
      </p:sp>
      <p:pic>
        <p:nvPicPr>
          <p:cNvPr id="27" name="Picture 1" descr="C:\Program Files (x86)\Microsoft Office\MEDIA\OFFICE12\Bullets\BD15134_.gif"/>
          <p:cNvPicPr>
            <a:picLocks noChangeAspect="1" noChangeArrowheads="1"/>
          </p:cNvPicPr>
          <p:nvPr/>
        </p:nvPicPr>
        <p:blipFill>
          <a:blip r:embed="rId3" cstate="print"/>
          <a:srcRect/>
          <a:stretch>
            <a:fillRect/>
          </a:stretch>
        </p:blipFill>
        <p:spPr bwMode="auto">
          <a:xfrm>
            <a:off x="112234" y="5395575"/>
            <a:ext cx="109570" cy="109570"/>
          </a:xfrm>
          <a:prstGeom prst="rect">
            <a:avLst/>
          </a:prstGeom>
          <a:noFill/>
        </p:spPr>
      </p:pic>
      <p:sp>
        <p:nvSpPr>
          <p:cNvPr id="85" name="正方形/長方形 84"/>
          <p:cNvSpPr/>
          <p:nvPr/>
        </p:nvSpPr>
        <p:spPr>
          <a:xfrm rot="10800000">
            <a:off x="179512" y="908719"/>
            <a:ext cx="8784976" cy="72005"/>
          </a:xfrm>
          <a:prstGeom prst="rect">
            <a:avLst/>
          </a:prstGeom>
          <a:gradFill>
            <a:gsLst>
              <a:gs pos="0">
                <a:schemeClr val="bg1">
                  <a:lumMod val="7500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正方形/長方形 85"/>
          <p:cNvSpPr/>
          <p:nvPr/>
        </p:nvSpPr>
        <p:spPr>
          <a:xfrm>
            <a:off x="179512" y="116632"/>
            <a:ext cx="144016" cy="72008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41988" name="Picture 4"/>
          <p:cNvPicPr>
            <a:picLocks noChangeAspect="1" noChangeArrowheads="1"/>
          </p:cNvPicPr>
          <p:nvPr/>
        </p:nvPicPr>
        <p:blipFill>
          <a:blip r:embed="rId4" cstate="print"/>
          <a:srcRect/>
          <a:stretch>
            <a:fillRect/>
          </a:stretch>
        </p:blipFill>
        <p:spPr bwMode="auto">
          <a:xfrm>
            <a:off x="3290209" y="908720"/>
            <a:ext cx="5853791" cy="4536504"/>
          </a:xfrm>
          <a:prstGeom prst="rect">
            <a:avLst/>
          </a:prstGeom>
          <a:noFill/>
          <a:ln w="9525">
            <a:noFill/>
            <a:miter lim="800000"/>
            <a:headEnd/>
            <a:tailEnd/>
          </a:ln>
          <a:effectLst/>
        </p:spPr>
      </p:pic>
      <p:sp>
        <p:nvSpPr>
          <p:cNvPr id="142" name="タイトル 1"/>
          <p:cNvSpPr txBox="1">
            <a:spLocks/>
          </p:cNvSpPr>
          <p:nvPr/>
        </p:nvSpPr>
        <p:spPr>
          <a:xfrm>
            <a:off x="323528" y="188640"/>
            <a:ext cx="8496944" cy="1143000"/>
          </a:xfrm>
          <a:prstGeom prst="rect">
            <a:avLst/>
          </a:prstGeom>
        </p:spPr>
        <p:txBody>
          <a:bodyPr>
            <a:noAutofit/>
          </a:bodyPr>
          <a:lstStyle/>
          <a:p>
            <a:pPr lvl="0">
              <a:spcBef>
                <a:spcPct val="0"/>
              </a:spcBef>
              <a:defRPr/>
            </a:pPr>
            <a:r>
              <a:rPr lang="en-US" altLang="ja-JP" sz="3600" dirty="0" smtClean="0"/>
              <a:t>Estimation of seismic intensity distribution</a:t>
            </a:r>
            <a:endParaRPr lang="ja-JP" altLang="en-US" sz="3600" dirty="0" smtClean="0"/>
          </a:p>
        </p:txBody>
      </p:sp>
      <p:sp>
        <p:nvSpPr>
          <p:cNvPr id="11" name="テキスト ボックス 10"/>
          <p:cNvSpPr txBox="1"/>
          <p:nvPr/>
        </p:nvSpPr>
        <p:spPr>
          <a:xfrm>
            <a:off x="3707904" y="980728"/>
            <a:ext cx="4305128" cy="461665"/>
          </a:xfrm>
          <a:prstGeom prst="rect">
            <a:avLst/>
          </a:prstGeom>
          <a:solidFill>
            <a:schemeClr val="bg1"/>
          </a:solidFill>
          <a:ln w="15875">
            <a:solidFill>
              <a:schemeClr val="tx1"/>
            </a:solidFill>
          </a:ln>
        </p:spPr>
        <p:txBody>
          <a:bodyPr wrap="square" rtlCol="0">
            <a:spAutoFit/>
          </a:bodyPr>
          <a:lstStyle/>
          <a:p>
            <a:r>
              <a:rPr kumimoji="1" lang="en-US" altLang="ja-JP" sz="2400" dirty="0" smtClean="0">
                <a:latin typeface="+mj-lt"/>
                <a:ea typeface="MS UI Gothic" pitchFamily="50" charset="-128"/>
                <a:cs typeface="Times New Roman" pitchFamily="18" charset="0"/>
              </a:rPr>
              <a:t>Instrumental  seismic intensity </a:t>
            </a:r>
            <a:r>
              <a:rPr kumimoji="1" lang="en-US" altLang="ja-JP" sz="2400" i="1" dirty="0" smtClean="0">
                <a:latin typeface="Times New Roman" pitchFamily="18" charset="0"/>
                <a:ea typeface="MS UI Gothic" pitchFamily="50" charset="-128"/>
                <a:cs typeface="Times New Roman" pitchFamily="18" charset="0"/>
              </a:rPr>
              <a:t>IJ</a:t>
            </a:r>
            <a:endParaRPr kumimoji="1" lang="ja-JP" altLang="en-US" sz="2400" i="1" dirty="0">
              <a:latin typeface="Times New Roman" pitchFamily="18" charset="0"/>
              <a:ea typeface="MS UI Gothic" pitchFamily="50" charset="-128"/>
              <a:cs typeface="Times New Roman" pitchFamily="18" charset="0"/>
            </a:endParaRPr>
          </a:p>
        </p:txBody>
      </p:sp>
    </p:spTree>
  </p:cSld>
  <p:clrMapOvr>
    <a:masterClrMapping/>
  </p:clrMapOvr>
  <p:transition spd="slow">
    <p:pull dir="rd"/>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16644</TotalTime>
  <Words>1683</Words>
  <Application>Microsoft Office PowerPoint</Application>
  <PresentationFormat>画面に合わせる (4:3)</PresentationFormat>
  <Paragraphs>467</Paragraphs>
  <Slides>22</Slides>
  <Notes>4</Notes>
  <HiddenSlides>0</HiddenSlides>
  <MMClips>0</MMClips>
  <ScaleCrop>false</ScaleCrop>
  <HeadingPairs>
    <vt:vector size="6" baseType="variant">
      <vt:variant>
        <vt:lpstr>テーマ</vt:lpstr>
      </vt:variant>
      <vt:variant>
        <vt:i4>7</vt:i4>
      </vt:variant>
      <vt:variant>
        <vt:lpstr>埋め込まれた OLE サーバー</vt:lpstr>
      </vt:variant>
      <vt:variant>
        <vt:i4>2</vt:i4>
      </vt:variant>
      <vt:variant>
        <vt:lpstr>スライド タイトル</vt:lpstr>
      </vt:variant>
      <vt:variant>
        <vt:i4>22</vt:i4>
      </vt:variant>
    </vt:vector>
  </HeadingPairs>
  <TitlesOfParts>
    <vt:vector size="31" baseType="lpstr">
      <vt:lpstr>Office テーマ</vt:lpstr>
      <vt:lpstr>1_Office テーマ</vt:lpstr>
      <vt:lpstr>2_Office テーマ</vt:lpstr>
      <vt:lpstr>5_Office テーマ</vt:lpstr>
      <vt:lpstr>6_Office テーマ</vt:lpstr>
      <vt:lpstr>7_Office テーマ</vt:lpstr>
      <vt:lpstr>8_Office テーマ</vt:lpstr>
      <vt:lpstr>Equation</vt:lpstr>
      <vt:lpstr>数式</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naba</dc:creator>
  <cp:lastModifiedBy>shoji</cp:lastModifiedBy>
  <cp:revision>1082</cp:revision>
  <dcterms:created xsi:type="dcterms:W3CDTF">2010-07-05T01:24:11Z</dcterms:created>
  <dcterms:modified xsi:type="dcterms:W3CDTF">2012-02-15T04:10:01Z</dcterms:modified>
</cp:coreProperties>
</file>