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9" r:id="rId10"/>
    <p:sldId id="264" r:id="rId11"/>
    <p:sldId id="267" r:id="rId12"/>
    <p:sldId id="268" r:id="rId13"/>
    <p:sldId id="270" r:id="rId14"/>
    <p:sldId id="273" r:id="rId15"/>
    <p:sldId id="27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2FA10-5D2B-497E-8B25-8EF4F77ADA0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FD5C5C05-0BDF-4C2B-8138-43FCA12181CA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Research</a:t>
          </a:r>
          <a:endParaRPr lang="th-TH" sz="16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BED0EBC-2241-4944-927A-3D17C77FD986}" type="parTrans" cxnId="{3FCCBD85-3D7C-4323-8152-5A2AAEAAD252}">
      <dgm:prSet/>
      <dgm:spPr/>
      <dgm:t>
        <a:bodyPr/>
        <a:lstStyle/>
        <a:p>
          <a:endParaRPr lang="th-TH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D401D8-A13B-42D9-A351-2A0352C2B1AD}" type="sibTrans" cxnId="{3FCCBD85-3D7C-4323-8152-5A2AAEAAD252}">
      <dgm:prSet/>
      <dgm:spPr/>
      <dgm:t>
        <a:bodyPr/>
        <a:lstStyle/>
        <a:p>
          <a:endParaRPr lang="th-TH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782CC4-B276-4179-A6DD-69AB244A2FBF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Education</a:t>
          </a:r>
          <a:endParaRPr lang="th-TH" sz="16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74A6C3B0-2F74-48B1-8A68-3E36F9867D04}" type="parTrans" cxnId="{EE9F509E-1D94-4C4D-B363-F0E4419A50F9}">
      <dgm:prSet/>
      <dgm:spPr/>
      <dgm:t>
        <a:bodyPr/>
        <a:lstStyle/>
        <a:p>
          <a:endParaRPr lang="th-TH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FE0561-ED37-432F-830D-635CFACB6812}" type="sibTrans" cxnId="{EE9F509E-1D94-4C4D-B363-F0E4419A50F9}">
      <dgm:prSet/>
      <dgm:spPr/>
      <dgm:t>
        <a:bodyPr/>
        <a:lstStyle/>
        <a:p>
          <a:endParaRPr lang="th-TH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74F2EE-FB7B-43BE-B9C4-226F3C64E31A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Drill</a:t>
          </a:r>
          <a:endParaRPr lang="th-TH" sz="16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45D0EC05-F0F0-4498-BD03-62DA3347F440}" type="parTrans" cxnId="{748F24F5-7954-41AA-8D9D-FFF9983C266F}">
      <dgm:prSet/>
      <dgm:spPr/>
      <dgm:t>
        <a:bodyPr/>
        <a:lstStyle/>
        <a:p>
          <a:endParaRPr lang="th-TH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DA284C-FEB8-4EB6-920A-E9335823967A}" type="sibTrans" cxnId="{748F24F5-7954-41AA-8D9D-FFF9983C266F}">
      <dgm:prSet/>
      <dgm:spPr/>
      <dgm:t>
        <a:bodyPr/>
        <a:lstStyle/>
        <a:p>
          <a:endParaRPr lang="th-TH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59B343-274E-435B-8D20-A6FBF3319D87}" type="pres">
      <dgm:prSet presAssocID="{2D32FA10-5D2B-497E-8B25-8EF4F77ADA0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F643F83-3414-4C13-86FC-77FB2090FD3C}" type="pres">
      <dgm:prSet presAssocID="{FD5C5C05-0BDF-4C2B-8138-43FCA12181CA}" presName="circle1" presStyleLbl="node1" presStyleIdx="0" presStyleCnt="3"/>
      <dgm:spPr/>
    </dgm:pt>
    <dgm:pt modelId="{8590F42A-67A9-43A8-91B0-39A681076F98}" type="pres">
      <dgm:prSet presAssocID="{FD5C5C05-0BDF-4C2B-8138-43FCA12181CA}" presName="space" presStyleCnt="0"/>
      <dgm:spPr/>
    </dgm:pt>
    <dgm:pt modelId="{4E885872-02A8-41C3-AABC-F627CDA71601}" type="pres">
      <dgm:prSet presAssocID="{FD5C5C05-0BDF-4C2B-8138-43FCA12181CA}" presName="rect1" presStyleLbl="alignAcc1" presStyleIdx="0" presStyleCnt="3"/>
      <dgm:spPr/>
      <dgm:t>
        <a:bodyPr/>
        <a:lstStyle/>
        <a:p>
          <a:endParaRPr kumimoji="1" lang="ja-JP" altLang="en-US"/>
        </a:p>
      </dgm:t>
    </dgm:pt>
    <dgm:pt modelId="{817391F2-C0CD-4DF3-9D66-A2DFFDF03DA7}" type="pres">
      <dgm:prSet presAssocID="{75782CC4-B276-4179-A6DD-69AB244A2FBF}" presName="vertSpace2" presStyleLbl="node1" presStyleIdx="0" presStyleCnt="3"/>
      <dgm:spPr/>
    </dgm:pt>
    <dgm:pt modelId="{FF2F003A-2509-476B-B012-5691E2A78A8A}" type="pres">
      <dgm:prSet presAssocID="{75782CC4-B276-4179-A6DD-69AB244A2FBF}" presName="circle2" presStyleLbl="node1" presStyleIdx="1" presStyleCnt="3"/>
      <dgm:spPr/>
    </dgm:pt>
    <dgm:pt modelId="{A72E47B2-ACA4-4E74-9641-0F9816612ACF}" type="pres">
      <dgm:prSet presAssocID="{75782CC4-B276-4179-A6DD-69AB244A2FBF}" presName="rect2" presStyleLbl="alignAcc1" presStyleIdx="1" presStyleCnt="3"/>
      <dgm:spPr/>
      <dgm:t>
        <a:bodyPr/>
        <a:lstStyle/>
        <a:p>
          <a:endParaRPr kumimoji="1" lang="ja-JP" altLang="en-US"/>
        </a:p>
      </dgm:t>
    </dgm:pt>
    <dgm:pt modelId="{61E08702-D14A-4AE5-A50A-29B78DC173DE}" type="pres">
      <dgm:prSet presAssocID="{6D74F2EE-FB7B-43BE-B9C4-226F3C64E31A}" presName="vertSpace3" presStyleLbl="node1" presStyleIdx="1" presStyleCnt="3"/>
      <dgm:spPr/>
    </dgm:pt>
    <dgm:pt modelId="{53BB61FF-323E-4005-9F4E-287A8F881A88}" type="pres">
      <dgm:prSet presAssocID="{6D74F2EE-FB7B-43BE-B9C4-226F3C64E31A}" presName="circle3" presStyleLbl="node1" presStyleIdx="2" presStyleCnt="3"/>
      <dgm:spPr/>
    </dgm:pt>
    <dgm:pt modelId="{404647BA-1F79-4EC2-9D13-EC892D85BEFC}" type="pres">
      <dgm:prSet presAssocID="{6D74F2EE-FB7B-43BE-B9C4-226F3C64E31A}" presName="rect3" presStyleLbl="alignAcc1" presStyleIdx="2" presStyleCnt="3"/>
      <dgm:spPr/>
      <dgm:t>
        <a:bodyPr/>
        <a:lstStyle/>
        <a:p>
          <a:endParaRPr kumimoji="1" lang="ja-JP" altLang="en-US"/>
        </a:p>
      </dgm:t>
    </dgm:pt>
    <dgm:pt modelId="{D4D8E865-E643-4F3F-8B44-E5FDC14C416A}" type="pres">
      <dgm:prSet presAssocID="{FD5C5C05-0BDF-4C2B-8138-43FCA12181C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A99DEBB-89D3-4086-8DD6-75A0AA252AEF}" type="pres">
      <dgm:prSet presAssocID="{75782CC4-B276-4179-A6DD-69AB244A2FB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DFDCD28-5497-4600-9020-B200B9CDB636}" type="pres">
      <dgm:prSet presAssocID="{6D74F2EE-FB7B-43BE-B9C4-226F3C64E31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A6EAA36-42BD-D546-AF74-7806ADAC42AE}" type="presOf" srcId="{75782CC4-B276-4179-A6DD-69AB244A2FBF}" destId="{A72E47B2-ACA4-4E74-9641-0F9816612ACF}" srcOrd="0" destOrd="0" presId="urn:microsoft.com/office/officeart/2005/8/layout/target3"/>
    <dgm:cxn modelId="{2E1030BF-4540-4544-B3CE-E98E79C83963}" type="presOf" srcId="{FD5C5C05-0BDF-4C2B-8138-43FCA12181CA}" destId="{4E885872-02A8-41C3-AABC-F627CDA71601}" srcOrd="0" destOrd="0" presId="urn:microsoft.com/office/officeart/2005/8/layout/target3"/>
    <dgm:cxn modelId="{68754C3C-7630-1245-87A9-D7AD2EF2B6BC}" type="presOf" srcId="{6D74F2EE-FB7B-43BE-B9C4-226F3C64E31A}" destId="{404647BA-1F79-4EC2-9D13-EC892D85BEFC}" srcOrd="0" destOrd="0" presId="urn:microsoft.com/office/officeart/2005/8/layout/target3"/>
    <dgm:cxn modelId="{6D8A15D0-B98E-B84B-AA82-BD97062A95A8}" type="presOf" srcId="{75782CC4-B276-4179-A6DD-69AB244A2FBF}" destId="{0A99DEBB-89D3-4086-8DD6-75A0AA252AEF}" srcOrd="1" destOrd="0" presId="urn:microsoft.com/office/officeart/2005/8/layout/target3"/>
    <dgm:cxn modelId="{EE9F509E-1D94-4C4D-B363-F0E4419A50F9}" srcId="{2D32FA10-5D2B-497E-8B25-8EF4F77ADA0E}" destId="{75782CC4-B276-4179-A6DD-69AB244A2FBF}" srcOrd="1" destOrd="0" parTransId="{74A6C3B0-2F74-48B1-8A68-3E36F9867D04}" sibTransId="{3EFE0561-ED37-432F-830D-635CFACB6812}"/>
    <dgm:cxn modelId="{3FCCBD85-3D7C-4323-8152-5A2AAEAAD252}" srcId="{2D32FA10-5D2B-497E-8B25-8EF4F77ADA0E}" destId="{FD5C5C05-0BDF-4C2B-8138-43FCA12181CA}" srcOrd="0" destOrd="0" parTransId="{EBED0EBC-2241-4944-927A-3D17C77FD986}" sibTransId="{50D401D8-A13B-42D9-A351-2A0352C2B1AD}"/>
    <dgm:cxn modelId="{4DF07501-B04A-6542-82E6-7D23E996737A}" type="presOf" srcId="{2D32FA10-5D2B-497E-8B25-8EF4F77ADA0E}" destId="{9C59B343-274E-435B-8D20-A6FBF3319D87}" srcOrd="0" destOrd="0" presId="urn:microsoft.com/office/officeart/2005/8/layout/target3"/>
    <dgm:cxn modelId="{4FF2F9BC-CC07-9D47-BFC0-8693CB701DED}" type="presOf" srcId="{FD5C5C05-0BDF-4C2B-8138-43FCA12181CA}" destId="{D4D8E865-E643-4F3F-8B44-E5FDC14C416A}" srcOrd="1" destOrd="0" presId="urn:microsoft.com/office/officeart/2005/8/layout/target3"/>
    <dgm:cxn modelId="{A10CF4FD-8810-5240-804E-BD7A4D43206A}" type="presOf" srcId="{6D74F2EE-FB7B-43BE-B9C4-226F3C64E31A}" destId="{BDFDCD28-5497-4600-9020-B200B9CDB636}" srcOrd="1" destOrd="0" presId="urn:microsoft.com/office/officeart/2005/8/layout/target3"/>
    <dgm:cxn modelId="{748F24F5-7954-41AA-8D9D-FFF9983C266F}" srcId="{2D32FA10-5D2B-497E-8B25-8EF4F77ADA0E}" destId="{6D74F2EE-FB7B-43BE-B9C4-226F3C64E31A}" srcOrd="2" destOrd="0" parTransId="{45D0EC05-F0F0-4498-BD03-62DA3347F440}" sibTransId="{B3DA284C-FEB8-4EB6-920A-E9335823967A}"/>
    <dgm:cxn modelId="{ABEB204B-CC32-9643-8C57-F26875CDD285}" type="presParOf" srcId="{9C59B343-274E-435B-8D20-A6FBF3319D87}" destId="{3F643F83-3414-4C13-86FC-77FB2090FD3C}" srcOrd="0" destOrd="0" presId="urn:microsoft.com/office/officeart/2005/8/layout/target3"/>
    <dgm:cxn modelId="{58C5A0C7-69E5-C240-8CB8-153A852CA928}" type="presParOf" srcId="{9C59B343-274E-435B-8D20-A6FBF3319D87}" destId="{8590F42A-67A9-43A8-91B0-39A681076F98}" srcOrd="1" destOrd="0" presId="urn:microsoft.com/office/officeart/2005/8/layout/target3"/>
    <dgm:cxn modelId="{35EAA979-D8B3-8444-A530-8F305A97F485}" type="presParOf" srcId="{9C59B343-274E-435B-8D20-A6FBF3319D87}" destId="{4E885872-02A8-41C3-AABC-F627CDA71601}" srcOrd="2" destOrd="0" presId="urn:microsoft.com/office/officeart/2005/8/layout/target3"/>
    <dgm:cxn modelId="{1478A6EC-59B6-9E43-BC88-0831E441F8DD}" type="presParOf" srcId="{9C59B343-274E-435B-8D20-A6FBF3319D87}" destId="{817391F2-C0CD-4DF3-9D66-A2DFFDF03DA7}" srcOrd="3" destOrd="0" presId="urn:microsoft.com/office/officeart/2005/8/layout/target3"/>
    <dgm:cxn modelId="{2B9A3DF2-E300-CE40-8316-2F52F9F3869B}" type="presParOf" srcId="{9C59B343-274E-435B-8D20-A6FBF3319D87}" destId="{FF2F003A-2509-476B-B012-5691E2A78A8A}" srcOrd="4" destOrd="0" presId="urn:microsoft.com/office/officeart/2005/8/layout/target3"/>
    <dgm:cxn modelId="{16A69D24-B40A-4349-BD83-14D796974443}" type="presParOf" srcId="{9C59B343-274E-435B-8D20-A6FBF3319D87}" destId="{A72E47B2-ACA4-4E74-9641-0F9816612ACF}" srcOrd="5" destOrd="0" presId="urn:microsoft.com/office/officeart/2005/8/layout/target3"/>
    <dgm:cxn modelId="{C591A017-1003-C242-9685-5D6C03157F81}" type="presParOf" srcId="{9C59B343-274E-435B-8D20-A6FBF3319D87}" destId="{61E08702-D14A-4AE5-A50A-29B78DC173DE}" srcOrd="6" destOrd="0" presId="urn:microsoft.com/office/officeart/2005/8/layout/target3"/>
    <dgm:cxn modelId="{17BF54B7-A018-8647-9BD6-739A81F29570}" type="presParOf" srcId="{9C59B343-274E-435B-8D20-A6FBF3319D87}" destId="{53BB61FF-323E-4005-9F4E-287A8F881A88}" srcOrd="7" destOrd="0" presId="urn:microsoft.com/office/officeart/2005/8/layout/target3"/>
    <dgm:cxn modelId="{587526A1-B095-A442-B65E-F76FA22E8A04}" type="presParOf" srcId="{9C59B343-274E-435B-8D20-A6FBF3319D87}" destId="{404647BA-1F79-4EC2-9D13-EC892D85BEFC}" srcOrd="8" destOrd="0" presId="urn:microsoft.com/office/officeart/2005/8/layout/target3"/>
    <dgm:cxn modelId="{6C78A434-4E40-B24B-9489-EF12F7DA221C}" type="presParOf" srcId="{9C59B343-274E-435B-8D20-A6FBF3319D87}" destId="{D4D8E865-E643-4F3F-8B44-E5FDC14C416A}" srcOrd="9" destOrd="0" presId="urn:microsoft.com/office/officeart/2005/8/layout/target3"/>
    <dgm:cxn modelId="{CB24D20C-68AD-424C-A9ED-D2FEB0F801EF}" type="presParOf" srcId="{9C59B343-274E-435B-8D20-A6FBF3319D87}" destId="{0A99DEBB-89D3-4086-8DD6-75A0AA252AEF}" srcOrd="10" destOrd="0" presId="urn:microsoft.com/office/officeart/2005/8/layout/target3"/>
    <dgm:cxn modelId="{03D2AC87-50B9-3B4C-8ADF-175D2176757F}" type="presParOf" srcId="{9C59B343-274E-435B-8D20-A6FBF3319D87}" destId="{BDFDCD28-5497-4600-9020-B200B9CDB6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D4C8B1-28D2-4B8A-9ED3-1B52CA8EAEC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5BD81828-9ED4-474E-A8BF-5E1F82585AA6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/>
            </a:rPr>
            <a:t>Research</a:t>
          </a:r>
          <a:endParaRPr lang="th-TH" sz="1600" b="1" dirty="0">
            <a:solidFill>
              <a:srgbClr val="0070C0"/>
            </a:solidFill>
            <a:effectLst/>
          </a:endParaRPr>
        </a:p>
      </dgm:t>
    </dgm:pt>
    <dgm:pt modelId="{D79307CA-0B25-4C1D-B927-70C0323FE6EE}" type="parTrans" cxnId="{DF429853-6BAA-4BCF-A4CA-9E9EC95F92F4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11CA19E1-D431-44F0-B1D7-CFD7BBF1945C}" type="sibTrans" cxnId="{DF429853-6BAA-4BCF-A4CA-9E9EC95F92F4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39BF461C-A389-4878-9942-2237526E7D38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/>
            </a:rPr>
            <a:t>Drill</a:t>
          </a:r>
          <a:endParaRPr lang="th-TH" sz="1600" b="1" dirty="0">
            <a:solidFill>
              <a:srgbClr val="0070C0"/>
            </a:solidFill>
            <a:effectLst/>
          </a:endParaRPr>
        </a:p>
      </dgm:t>
    </dgm:pt>
    <dgm:pt modelId="{F78EFE2D-6B5A-4517-B134-AAEFF7A20B9D}" type="parTrans" cxnId="{78E752FF-0693-4C2C-AEDD-5D1FC0032901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626539B1-DE04-4D67-9D06-38246DB31C7B}" type="sibTrans" cxnId="{78E752FF-0693-4C2C-AEDD-5D1FC0032901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6086004F-8B67-4A95-886C-2E1F2087D8C8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/>
            </a:rPr>
            <a:t>KM</a:t>
          </a:r>
          <a:endParaRPr lang="th-TH" sz="1600" b="1" dirty="0">
            <a:solidFill>
              <a:srgbClr val="0070C0"/>
            </a:solidFill>
            <a:effectLst/>
          </a:endParaRPr>
        </a:p>
      </dgm:t>
    </dgm:pt>
    <dgm:pt modelId="{F393A85C-6FDB-40B7-8B41-95C4270174A2}" type="parTrans" cxnId="{8E3E5613-F25D-4D61-9FAA-A7045009C2DA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B27739E8-9D47-49EA-BF5C-4C09A8C4F3B7}" type="sibTrans" cxnId="{8E3E5613-F25D-4D61-9FAA-A7045009C2DA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2F48C380-F039-40FD-BA97-360A26F9D819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/>
            </a:rPr>
            <a:t>Education/ </a:t>
          </a:r>
          <a:endParaRPr lang="th-TH" sz="1600" b="1" dirty="0">
            <a:solidFill>
              <a:srgbClr val="0070C0"/>
            </a:solidFill>
            <a:effectLst/>
          </a:endParaRPr>
        </a:p>
      </dgm:t>
    </dgm:pt>
    <dgm:pt modelId="{DF3AAFF2-F59F-46C4-8D1D-CFE6EAE50EC3}" type="sibTrans" cxnId="{EB6C5CDE-2EEE-4C55-92BC-DC612270585F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38A21B62-2BB2-4E7F-AABE-2B829BB3E80F}" type="parTrans" cxnId="{EB6C5CDE-2EEE-4C55-92BC-DC612270585F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B180ACF2-0438-4D9E-8F29-441CAA232879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/>
            </a:rPr>
            <a:t>Training</a:t>
          </a:r>
          <a:endParaRPr lang="th-TH" sz="1600" b="1" dirty="0">
            <a:solidFill>
              <a:srgbClr val="0070C0"/>
            </a:solidFill>
            <a:effectLst/>
          </a:endParaRPr>
        </a:p>
      </dgm:t>
    </dgm:pt>
    <dgm:pt modelId="{9074FBF3-4BA1-4404-AF83-A21B9DD9EA50}" type="sibTrans" cxnId="{EA002AC2-2DDD-4778-9728-4359FCEA7805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143BE9F9-53BC-446F-8F87-6DC652E6D920}" type="parTrans" cxnId="{EA002AC2-2DDD-4778-9728-4359FCEA7805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/>
          </a:endParaRPr>
        </a:p>
      </dgm:t>
    </dgm:pt>
    <dgm:pt modelId="{CBACD756-754E-48E1-90B3-CBCA1A2B4BC3}" type="pres">
      <dgm:prSet presAssocID="{67D4C8B1-28D2-4B8A-9ED3-1B52CA8EAEC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5BA67CDE-378A-42D1-BAD8-BBEEDEEE3257}" type="pres">
      <dgm:prSet presAssocID="{5BD81828-9ED4-474E-A8BF-5E1F82585AA6}" presName="circle1" presStyleLbl="node1" presStyleIdx="0" presStyleCnt="5"/>
      <dgm:spPr/>
    </dgm:pt>
    <dgm:pt modelId="{15B01AC6-DE4B-4665-AE80-CA9F27D34389}" type="pres">
      <dgm:prSet presAssocID="{5BD81828-9ED4-474E-A8BF-5E1F82585AA6}" presName="space" presStyleCnt="0"/>
      <dgm:spPr/>
    </dgm:pt>
    <dgm:pt modelId="{7427FF9A-B249-4FD7-A142-4D95122020C9}" type="pres">
      <dgm:prSet presAssocID="{5BD81828-9ED4-474E-A8BF-5E1F82585AA6}" presName="rect1" presStyleLbl="alignAcc1" presStyleIdx="0" presStyleCnt="5" custLinFactNeighborX="3029" custLinFactNeighborY="-413"/>
      <dgm:spPr/>
      <dgm:t>
        <a:bodyPr/>
        <a:lstStyle/>
        <a:p>
          <a:endParaRPr kumimoji="1" lang="ja-JP" altLang="en-US"/>
        </a:p>
      </dgm:t>
    </dgm:pt>
    <dgm:pt modelId="{26F9274B-EB53-4677-B194-F7757A2BAC48}" type="pres">
      <dgm:prSet presAssocID="{2F48C380-F039-40FD-BA97-360A26F9D819}" presName="vertSpace2" presStyleLbl="node1" presStyleIdx="0" presStyleCnt="5"/>
      <dgm:spPr/>
    </dgm:pt>
    <dgm:pt modelId="{4157306D-B6E0-4C9C-BCFB-594840C26F63}" type="pres">
      <dgm:prSet presAssocID="{2F48C380-F039-40FD-BA97-360A26F9D819}" presName="circle2" presStyleLbl="node1" presStyleIdx="1" presStyleCnt="5"/>
      <dgm:spPr/>
    </dgm:pt>
    <dgm:pt modelId="{4E801B5A-AD28-4F42-ADCB-0E154E73A1FF}" type="pres">
      <dgm:prSet presAssocID="{2F48C380-F039-40FD-BA97-360A26F9D819}" presName="rect2" presStyleLbl="alignAcc1" presStyleIdx="1" presStyleCnt="5"/>
      <dgm:spPr/>
      <dgm:t>
        <a:bodyPr/>
        <a:lstStyle/>
        <a:p>
          <a:endParaRPr lang="th-TH"/>
        </a:p>
      </dgm:t>
    </dgm:pt>
    <dgm:pt modelId="{A8DBCC95-1F19-4645-A4F7-9770F2C08853}" type="pres">
      <dgm:prSet presAssocID="{B180ACF2-0438-4D9E-8F29-441CAA232879}" presName="vertSpace3" presStyleLbl="node1" presStyleIdx="1" presStyleCnt="5"/>
      <dgm:spPr/>
    </dgm:pt>
    <dgm:pt modelId="{0FA0E558-417E-4545-AC8A-292DE95F1773}" type="pres">
      <dgm:prSet presAssocID="{B180ACF2-0438-4D9E-8F29-441CAA232879}" presName="circle3" presStyleLbl="node1" presStyleIdx="2" presStyleCnt="5"/>
      <dgm:spPr/>
    </dgm:pt>
    <dgm:pt modelId="{4123B41B-2B78-4D4D-A87C-7D0B26420C71}" type="pres">
      <dgm:prSet presAssocID="{B180ACF2-0438-4D9E-8F29-441CAA232879}" presName="rect3" presStyleLbl="alignAcc1" presStyleIdx="2" presStyleCnt="5" custLinFactNeighborY="3292"/>
      <dgm:spPr/>
      <dgm:t>
        <a:bodyPr/>
        <a:lstStyle/>
        <a:p>
          <a:endParaRPr lang="th-TH"/>
        </a:p>
      </dgm:t>
    </dgm:pt>
    <dgm:pt modelId="{BEAA85F4-7C7F-4323-A97A-7F16554830E6}" type="pres">
      <dgm:prSet presAssocID="{39BF461C-A389-4878-9942-2237526E7D38}" presName="vertSpace4" presStyleLbl="node1" presStyleIdx="2" presStyleCnt="5"/>
      <dgm:spPr/>
    </dgm:pt>
    <dgm:pt modelId="{BFBC96E3-BF4D-45B3-B8CC-0E0C31A42285}" type="pres">
      <dgm:prSet presAssocID="{39BF461C-A389-4878-9942-2237526E7D38}" presName="circle4" presStyleLbl="node1" presStyleIdx="3" presStyleCnt="5"/>
      <dgm:spPr/>
    </dgm:pt>
    <dgm:pt modelId="{F527E1C8-F4BD-4C04-A9BC-337065621709}" type="pres">
      <dgm:prSet presAssocID="{39BF461C-A389-4878-9942-2237526E7D38}" presName="rect4" presStyleLbl="alignAcc1" presStyleIdx="3" presStyleCnt="5"/>
      <dgm:spPr/>
      <dgm:t>
        <a:bodyPr/>
        <a:lstStyle/>
        <a:p>
          <a:endParaRPr kumimoji="1" lang="ja-JP" altLang="en-US"/>
        </a:p>
      </dgm:t>
    </dgm:pt>
    <dgm:pt modelId="{95B54B70-D584-43C4-A1A8-662546F56794}" type="pres">
      <dgm:prSet presAssocID="{6086004F-8B67-4A95-886C-2E1F2087D8C8}" presName="vertSpace5" presStyleLbl="node1" presStyleIdx="3" presStyleCnt="5"/>
      <dgm:spPr/>
    </dgm:pt>
    <dgm:pt modelId="{0AF8DA24-B97F-465E-852B-84DA89E5DE2C}" type="pres">
      <dgm:prSet presAssocID="{6086004F-8B67-4A95-886C-2E1F2087D8C8}" presName="circle5" presStyleLbl="node1" presStyleIdx="4" presStyleCnt="5"/>
      <dgm:spPr/>
    </dgm:pt>
    <dgm:pt modelId="{3500BAA4-D124-4D29-B6C9-9D852DA3515F}" type="pres">
      <dgm:prSet presAssocID="{6086004F-8B67-4A95-886C-2E1F2087D8C8}" presName="rect5" presStyleLbl="alignAcc1" presStyleIdx="4" presStyleCnt="5"/>
      <dgm:spPr/>
      <dgm:t>
        <a:bodyPr/>
        <a:lstStyle/>
        <a:p>
          <a:endParaRPr kumimoji="1" lang="ja-JP" altLang="en-US"/>
        </a:p>
      </dgm:t>
    </dgm:pt>
    <dgm:pt modelId="{7FAD9ACA-17B4-46C2-BDF6-02AEC62E217E}" type="pres">
      <dgm:prSet presAssocID="{5BD81828-9ED4-474E-A8BF-5E1F82585AA6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DBF31B-77E8-4CAB-9F53-E2A071BBCB9E}" type="pres">
      <dgm:prSet presAssocID="{2F48C380-F039-40FD-BA97-360A26F9D81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66F8301-2455-4299-8C9F-8F7E43C5008D}" type="pres">
      <dgm:prSet presAssocID="{B180ACF2-0438-4D9E-8F29-441CAA232879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531E4D-EF11-4903-9AEF-A2972B9FA393}" type="pres">
      <dgm:prSet presAssocID="{39BF461C-A389-4878-9942-2237526E7D38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C38A6E5-289E-4B14-842A-7019BEBACFB6}" type="pres">
      <dgm:prSet presAssocID="{6086004F-8B67-4A95-886C-2E1F2087D8C8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A002AC2-2DDD-4778-9728-4359FCEA7805}" srcId="{67D4C8B1-28D2-4B8A-9ED3-1B52CA8EAEC1}" destId="{B180ACF2-0438-4D9E-8F29-441CAA232879}" srcOrd="2" destOrd="0" parTransId="{143BE9F9-53BC-446F-8F87-6DC652E6D920}" sibTransId="{9074FBF3-4BA1-4404-AF83-A21B9DD9EA50}"/>
    <dgm:cxn modelId="{CDF6BB01-1DFA-B247-A399-DCA0BC5C7DE4}" type="presOf" srcId="{6086004F-8B67-4A95-886C-2E1F2087D8C8}" destId="{BC38A6E5-289E-4B14-842A-7019BEBACFB6}" srcOrd="1" destOrd="0" presId="urn:microsoft.com/office/officeart/2005/8/layout/target3"/>
    <dgm:cxn modelId="{DD109A52-F3D9-EE45-83BA-83C26D28BBB0}" type="presOf" srcId="{B180ACF2-0438-4D9E-8F29-441CAA232879}" destId="{F66F8301-2455-4299-8C9F-8F7E43C5008D}" srcOrd="1" destOrd="0" presId="urn:microsoft.com/office/officeart/2005/8/layout/target3"/>
    <dgm:cxn modelId="{3A9284EF-3C8C-9246-B26F-FBAB2EA20CEB}" type="presOf" srcId="{5BD81828-9ED4-474E-A8BF-5E1F82585AA6}" destId="{7FAD9ACA-17B4-46C2-BDF6-02AEC62E217E}" srcOrd="1" destOrd="0" presId="urn:microsoft.com/office/officeart/2005/8/layout/target3"/>
    <dgm:cxn modelId="{EB6C5CDE-2EEE-4C55-92BC-DC612270585F}" srcId="{67D4C8B1-28D2-4B8A-9ED3-1B52CA8EAEC1}" destId="{2F48C380-F039-40FD-BA97-360A26F9D819}" srcOrd="1" destOrd="0" parTransId="{38A21B62-2BB2-4E7F-AABE-2B829BB3E80F}" sibTransId="{DF3AAFF2-F59F-46C4-8D1D-CFE6EAE50EC3}"/>
    <dgm:cxn modelId="{59D5157E-FB78-304C-A524-8773A72F29EF}" type="presOf" srcId="{5BD81828-9ED4-474E-A8BF-5E1F82585AA6}" destId="{7427FF9A-B249-4FD7-A142-4D95122020C9}" srcOrd="0" destOrd="0" presId="urn:microsoft.com/office/officeart/2005/8/layout/target3"/>
    <dgm:cxn modelId="{529F6FA8-3F12-994C-A1AD-08E1142D76D8}" type="presOf" srcId="{B180ACF2-0438-4D9E-8F29-441CAA232879}" destId="{4123B41B-2B78-4D4D-A87C-7D0B26420C71}" srcOrd="0" destOrd="0" presId="urn:microsoft.com/office/officeart/2005/8/layout/target3"/>
    <dgm:cxn modelId="{78E752FF-0693-4C2C-AEDD-5D1FC0032901}" srcId="{67D4C8B1-28D2-4B8A-9ED3-1B52CA8EAEC1}" destId="{39BF461C-A389-4878-9942-2237526E7D38}" srcOrd="3" destOrd="0" parTransId="{F78EFE2D-6B5A-4517-B134-AAEFF7A20B9D}" sibTransId="{626539B1-DE04-4D67-9D06-38246DB31C7B}"/>
    <dgm:cxn modelId="{244AB13B-DBE4-5541-9C84-DE9095A16961}" type="presOf" srcId="{6086004F-8B67-4A95-886C-2E1F2087D8C8}" destId="{3500BAA4-D124-4D29-B6C9-9D852DA3515F}" srcOrd="0" destOrd="0" presId="urn:microsoft.com/office/officeart/2005/8/layout/target3"/>
    <dgm:cxn modelId="{DACBAF0A-7E30-6E41-B704-7486BE8EA8D8}" type="presOf" srcId="{39BF461C-A389-4878-9942-2237526E7D38}" destId="{E0531E4D-EF11-4903-9AEF-A2972B9FA393}" srcOrd="1" destOrd="0" presId="urn:microsoft.com/office/officeart/2005/8/layout/target3"/>
    <dgm:cxn modelId="{DF429853-6BAA-4BCF-A4CA-9E9EC95F92F4}" srcId="{67D4C8B1-28D2-4B8A-9ED3-1B52CA8EAEC1}" destId="{5BD81828-9ED4-474E-A8BF-5E1F82585AA6}" srcOrd="0" destOrd="0" parTransId="{D79307CA-0B25-4C1D-B927-70C0323FE6EE}" sibTransId="{11CA19E1-D431-44F0-B1D7-CFD7BBF1945C}"/>
    <dgm:cxn modelId="{0884A972-EF0B-EF47-A207-044007E6FAE4}" type="presOf" srcId="{67D4C8B1-28D2-4B8A-9ED3-1B52CA8EAEC1}" destId="{CBACD756-754E-48E1-90B3-CBCA1A2B4BC3}" srcOrd="0" destOrd="0" presId="urn:microsoft.com/office/officeart/2005/8/layout/target3"/>
    <dgm:cxn modelId="{7A6AD162-5D94-EC40-9669-02117D8101F9}" type="presOf" srcId="{39BF461C-A389-4878-9942-2237526E7D38}" destId="{F527E1C8-F4BD-4C04-A9BC-337065621709}" srcOrd="0" destOrd="0" presId="urn:microsoft.com/office/officeart/2005/8/layout/target3"/>
    <dgm:cxn modelId="{8E3E5613-F25D-4D61-9FAA-A7045009C2DA}" srcId="{67D4C8B1-28D2-4B8A-9ED3-1B52CA8EAEC1}" destId="{6086004F-8B67-4A95-886C-2E1F2087D8C8}" srcOrd="4" destOrd="0" parTransId="{F393A85C-6FDB-40B7-8B41-95C4270174A2}" sibTransId="{B27739E8-9D47-49EA-BF5C-4C09A8C4F3B7}"/>
    <dgm:cxn modelId="{A5827249-A9D3-374F-9078-3390AF9F09F6}" type="presOf" srcId="{2F48C380-F039-40FD-BA97-360A26F9D819}" destId="{DCDBF31B-77E8-4CAB-9F53-E2A071BBCB9E}" srcOrd="1" destOrd="0" presId="urn:microsoft.com/office/officeart/2005/8/layout/target3"/>
    <dgm:cxn modelId="{2F50D95F-239A-AC4F-A075-203044566947}" type="presOf" srcId="{2F48C380-F039-40FD-BA97-360A26F9D819}" destId="{4E801B5A-AD28-4F42-ADCB-0E154E73A1FF}" srcOrd="0" destOrd="0" presId="urn:microsoft.com/office/officeart/2005/8/layout/target3"/>
    <dgm:cxn modelId="{876F654E-1D7B-1F45-B3C8-EBC436F39FC3}" type="presParOf" srcId="{CBACD756-754E-48E1-90B3-CBCA1A2B4BC3}" destId="{5BA67CDE-378A-42D1-BAD8-BBEEDEEE3257}" srcOrd="0" destOrd="0" presId="urn:microsoft.com/office/officeart/2005/8/layout/target3"/>
    <dgm:cxn modelId="{19128272-0BF6-F745-8F36-1A6D20957B56}" type="presParOf" srcId="{CBACD756-754E-48E1-90B3-CBCA1A2B4BC3}" destId="{15B01AC6-DE4B-4665-AE80-CA9F27D34389}" srcOrd="1" destOrd="0" presId="urn:microsoft.com/office/officeart/2005/8/layout/target3"/>
    <dgm:cxn modelId="{ECBD7045-3475-844D-A332-35629EE8BE7B}" type="presParOf" srcId="{CBACD756-754E-48E1-90B3-CBCA1A2B4BC3}" destId="{7427FF9A-B249-4FD7-A142-4D95122020C9}" srcOrd="2" destOrd="0" presId="urn:microsoft.com/office/officeart/2005/8/layout/target3"/>
    <dgm:cxn modelId="{9896E628-8B9A-7942-9D0B-24AFDCA9FF08}" type="presParOf" srcId="{CBACD756-754E-48E1-90B3-CBCA1A2B4BC3}" destId="{26F9274B-EB53-4677-B194-F7757A2BAC48}" srcOrd="3" destOrd="0" presId="urn:microsoft.com/office/officeart/2005/8/layout/target3"/>
    <dgm:cxn modelId="{9B69201F-A682-D741-A24A-59FA8EC6FF1E}" type="presParOf" srcId="{CBACD756-754E-48E1-90B3-CBCA1A2B4BC3}" destId="{4157306D-B6E0-4C9C-BCFB-594840C26F63}" srcOrd="4" destOrd="0" presId="urn:microsoft.com/office/officeart/2005/8/layout/target3"/>
    <dgm:cxn modelId="{F8F897EA-BBCC-2847-87A7-E05819816C89}" type="presParOf" srcId="{CBACD756-754E-48E1-90B3-CBCA1A2B4BC3}" destId="{4E801B5A-AD28-4F42-ADCB-0E154E73A1FF}" srcOrd="5" destOrd="0" presId="urn:microsoft.com/office/officeart/2005/8/layout/target3"/>
    <dgm:cxn modelId="{DE73CDF5-E507-EE4E-AA5A-45CF396C1C72}" type="presParOf" srcId="{CBACD756-754E-48E1-90B3-CBCA1A2B4BC3}" destId="{A8DBCC95-1F19-4645-A4F7-9770F2C08853}" srcOrd="6" destOrd="0" presId="urn:microsoft.com/office/officeart/2005/8/layout/target3"/>
    <dgm:cxn modelId="{4360E0E2-0A3C-E94B-AB95-3D40297A66BB}" type="presParOf" srcId="{CBACD756-754E-48E1-90B3-CBCA1A2B4BC3}" destId="{0FA0E558-417E-4545-AC8A-292DE95F1773}" srcOrd="7" destOrd="0" presId="urn:microsoft.com/office/officeart/2005/8/layout/target3"/>
    <dgm:cxn modelId="{745D904B-3ECA-AE4D-A492-45AEAC7E30F1}" type="presParOf" srcId="{CBACD756-754E-48E1-90B3-CBCA1A2B4BC3}" destId="{4123B41B-2B78-4D4D-A87C-7D0B26420C71}" srcOrd="8" destOrd="0" presId="urn:microsoft.com/office/officeart/2005/8/layout/target3"/>
    <dgm:cxn modelId="{925249DE-5E97-0A48-B6A4-39F39BC78347}" type="presParOf" srcId="{CBACD756-754E-48E1-90B3-CBCA1A2B4BC3}" destId="{BEAA85F4-7C7F-4323-A97A-7F16554830E6}" srcOrd="9" destOrd="0" presId="urn:microsoft.com/office/officeart/2005/8/layout/target3"/>
    <dgm:cxn modelId="{A0A587FE-7781-AF45-9FF1-6E67C56BEB5D}" type="presParOf" srcId="{CBACD756-754E-48E1-90B3-CBCA1A2B4BC3}" destId="{BFBC96E3-BF4D-45B3-B8CC-0E0C31A42285}" srcOrd="10" destOrd="0" presId="urn:microsoft.com/office/officeart/2005/8/layout/target3"/>
    <dgm:cxn modelId="{F8E363F0-5672-014A-87D2-0AEE35010527}" type="presParOf" srcId="{CBACD756-754E-48E1-90B3-CBCA1A2B4BC3}" destId="{F527E1C8-F4BD-4C04-A9BC-337065621709}" srcOrd="11" destOrd="0" presId="urn:microsoft.com/office/officeart/2005/8/layout/target3"/>
    <dgm:cxn modelId="{57EA6508-801E-4449-886B-8258842355F5}" type="presParOf" srcId="{CBACD756-754E-48E1-90B3-CBCA1A2B4BC3}" destId="{95B54B70-D584-43C4-A1A8-662546F56794}" srcOrd="12" destOrd="0" presId="urn:microsoft.com/office/officeart/2005/8/layout/target3"/>
    <dgm:cxn modelId="{B6B7F538-55DD-AD4B-8EA4-327A6F2F9439}" type="presParOf" srcId="{CBACD756-754E-48E1-90B3-CBCA1A2B4BC3}" destId="{0AF8DA24-B97F-465E-852B-84DA89E5DE2C}" srcOrd="13" destOrd="0" presId="urn:microsoft.com/office/officeart/2005/8/layout/target3"/>
    <dgm:cxn modelId="{27D5ED03-D82F-8743-A4E4-1D5114D1AB58}" type="presParOf" srcId="{CBACD756-754E-48E1-90B3-CBCA1A2B4BC3}" destId="{3500BAA4-D124-4D29-B6C9-9D852DA3515F}" srcOrd="14" destOrd="0" presId="urn:microsoft.com/office/officeart/2005/8/layout/target3"/>
    <dgm:cxn modelId="{640A24C8-7CBA-4A42-9ED1-B00F37EFC504}" type="presParOf" srcId="{CBACD756-754E-48E1-90B3-CBCA1A2B4BC3}" destId="{7FAD9ACA-17B4-46C2-BDF6-02AEC62E217E}" srcOrd="15" destOrd="0" presId="urn:microsoft.com/office/officeart/2005/8/layout/target3"/>
    <dgm:cxn modelId="{349780D4-B505-2846-9297-8A074186A3D0}" type="presParOf" srcId="{CBACD756-754E-48E1-90B3-CBCA1A2B4BC3}" destId="{DCDBF31B-77E8-4CAB-9F53-E2A071BBCB9E}" srcOrd="16" destOrd="0" presId="urn:microsoft.com/office/officeart/2005/8/layout/target3"/>
    <dgm:cxn modelId="{F3C7E20E-2139-7F44-BD9A-EB71EBA09C54}" type="presParOf" srcId="{CBACD756-754E-48E1-90B3-CBCA1A2B4BC3}" destId="{F66F8301-2455-4299-8C9F-8F7E43C5008D}" srcOrd="17" destOrd="0" presId="urn:microsoft.com/office/officeart/2005/8/layout/target3"/>
    <dgm:cxn modelId="{0C3AD198-3912-3E4D-886E-4D7CEB168D3C}" type="presParOf" srcId="{CBACD756-754E-48E1-90B3-CBCA1A2B4BC3}" destId="{E0531E4D-EF11-4903-9AEF-A2972B9FA393}" srcOrd="18" destOrd="0" presId="urn:microsoft.com/office/officeart/2005/8/layout/target3"/>
    <dgm:cxn modelId="{3793AA3D-3CA2-6442-8177-3019B9C86B0B}" type="presParOf" srcId="{CBACD756-754E-48E1-90B3-CBCA1A2B4BC3}" destId="{BC38A6E5-289E-4B14-842A-7019BEBACFB6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C84B96-2E2E-48A4-8598-1C744F96A54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DC009DF2-39AC-4352-9F8F-D271247DF114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</a:rPr>
            <a:t>Research</a:t>
          </a:r>
          <a:endParaRPr lang="th-TH" sz="1600" b="1" dirty="0">
            <a:solidFill>
              <a:srgbClr val="0070C0"/>
            </a:solidFill>
          </a:endParaRPr>
        </a:p>
      </dgm:t>
    </dgm:pt>
    <dgm:pt modelId="{293D5732-9E43-4C61-97F9-F9DBF7E893AA}" type="parTrans" cxnId="{C7FD211C-D7B8-4FA8-80DB-1DC3AD147F24}">
      <dgm:prSet/>
      <dgm:spPr/>
      <dgm:t>
        <a:bodyPr/>
        <a:lstStyle/>
        <a:p>
          <a:endParaRPr lang="th-TH" sz="1600" b="1">
            <a:solidFill>
              <a:srgbClr val="0070C0"/>
            </a:solidFill>
          </a:endParaRPr>
        </a:p>
      </dgm:t>
    </dgm:pt>
    <dgm:pt modelId="{6CA8B5D9-9B93-4482-A1E7-32507580B05E}" type="sibTrans" cxnId="{C7FD211C-D7B8-4FA8-80DB-1DC3AD147F24}">
      <dgm:prSet/>
      <dgm:spPr/>
      <dgm:t>
        <a:bodyPr/>
        <a:lstStyle/>
        <a:p>
          <a:endParaRPr lang="th-TH" sz="1600" b="1">
            <a:solidFill>
              <a:srgbClr val="0070C0"/>
            </a:solidFill>
          </a:endParaRPr>
        </a:p>
      </dgm:t>
    </dgm:pt>
    <dgm:pt modelId="{E3288A88-5678-419B-A079-3CF07FCB93A9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</a:rPr>
            <a:t>Education</a:t>
          </a:r>
          <a:endParaRPr lang="th-TH" sz="1600" b="1" dirty="0">
            <a:solidFill>
              <a:srgbClr val="0070C0"/>
            </a:solidFill>
          </a:endParaRPr>
        </a:p>
      </dgm:t>
    </dgm:pt>
    <dgm:pt modelId="{7C70CAF4-8301-481D-89CF-C0B2D5E61378}" type="parTrans" cxnId="{A74A7E95-0400-4B54-98BB-058DE0981019}">
      <dgm:prSet/>
      <dgm:spPr/>
      <dgm:t>
        <a:bodyPr/>
        <a:lstStyle/>
        <a:p>
          <a:endParaRPr lang="th-TH" sz="1600" b="1">
            <a:solidFill>
              <a:srgbClr val="0070C0"/>
            </a:solidFill>
          </a:endParaRPr>
        </a:p>
      </dgm:t>
    </dgm:pt>
    <dgm:pt modelId="{17C9631C-CCAB-4637-84AC-DD0496903CA8}" type="sibTrans" cxnId="{A74A7E95-0400-4B54-98BB-058DE0981019}">
      <dgm:prSet/>
      <dgm:spPr/>
      <dgm:t>
        <a:bodyPr/>
        <a:lstStyle/>
        <a:p>
          <a:endParaRPr lang="th-TH" sz="1600" b="1">
            <a:solidFill>
              <a:srgbClr val="0070C0"/>
            </a:solidFill>
          </a:endParaRPr>
        </a:p>
      </dgm:t>
    </dgm:pt>
    <dgm:pt modelId="{BBE2AC6C-020C-4E2F-9758-5D2184E94463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</a:rPr>
            <a:t>KM</a:t>
          </a:r>
          <a:endParaRPr lang="th-TH" sz="1600" b="1" dirty="0">
            <a:solidFill>
              <a:srgbClr val="0070C0"/>
            </a:solidFill>
          </a:endParaRPr>
        </a:p>
      </dgm:t>
    </dgm:pt>
    <dgm:pt modelId="{7D203724-3298-42EE-B536-653BD3D42516}" type="parTrans" cxnId="{7A7C7844-1C48-49AD-B69C-CC81BB53E31E}">
      <dgm:prSet/>
      <dgm:spPr/>
      <dgm:t>
        <a:bodyPr/>
        <a:lstStyle/>
        <a:p>
          <a:endParaRPr lang="th-TH" sz="1600" b="1">
            <a:solidFill>
              <a:srgbClr val="0070C0"/>
            </a:solidFill>
          </a:endParaRPr>
        </a:p>
      </dgm:t>
    </dgm:pt>
    <dgm:pt modelId="{A44B8893-083F-4F2A-BDF6-1D64B55E5492}" type="sibTrans" cxnId="{7A7C7844-1C48-49AD-B69C-CC81BB53E31E}">
      <dgm:prSet/>
      <dgm:spPr/>
      <dgm:t>
        <a:bodyPr/>
        <a:lstStyle/>
        <a:p>
          <a:endParaRPr lang="th-TH" sz="1600" b="1">
            <a:solidFill>
              <a:srgbClr val="0070C0"/>
            </a:solidFill>
          </a:endParaRPr>
        </a:p>
      </dgm:t>
    </dgm:pt>
    <dgm:pt modelId="{B4E0BF47-51AE-475C-AFCF-24BC9A256C07}" type="pres">
      <dgm:prSet presAssocID="{7AC84B96-2E2E-48A4-8598-1C744F96A5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294A3C7-C2AE-4A59-B1B0-862C5F6BEBFD}" type="pres">
      <dgm:prSet presAssocID="{DC009DF2-39AC-4352-9F8F-D271247DF114}" presName="circle1" presStyleLbl="node1" presStyleIdx="0" presStyleCnt="3"/>
      <dgm:spPr/>
    </dgm:pt>
    <dgm:pt modelId="{8259F132-234D-431B-B8F9-9545D6344933}" type="pres">
      <dgm:prSet presAssocID="{DC009DF2-39AC-4352-9F8F-D271247DF114}" presName="space" presStyleCnt="0"/>
      <dgm:spPr/>
    </dgm:pt>
    <dgm:pt modelId="{3475B462-7F7F-4BB2-BAF7-4C61197519AF}" type="pres">
      <dgm:prSet presAssocID="{DC009DF2-39AC-4352-9F8F-D271247DF114}" presName="rect1" presStyleLbl="alignAcc1" presStyleIdx="0" presStyleCnt="3"/>
      <dgm:spPr/>
      <dgm:t>
        <a:bodyPr/>
        <a:lstStyle/>
        <a:p>
          <a:endParaRPr kumimoji="1" lang="ja-JP" altLang="en-US"/>
        </a:p>
      </dgm:t>
    </dgm:pt>
    <dgm:pt modelId="{6EBDF239-69DC-41E4-A53A-58B2DAB85B4B}" type="pres">
      <dgm:prSet presAssocID="{E3288A88-5678-419B-A079-3CF07FCB93A9}" presName="vertSpace2" presStyleLbl="node1" presStyleIdx="0" presStyleCnt="3"/>
      <dgm:spPr/>
    </dgm:pt>
    <dgm:pt modelId="{59E94CA4-3B00-443A-AA63-4568BA7D0716}" type="pres">
      <dgm:prSet presAssocID="{E3288A88-5678-419B-A079-3CF07FCB93A9}" presName="circle2" presStyleLbl="node1" presStyleIdx="1" presStyleCnt="3"/>
      <dgm:spPr/>
    </dgm:pt>
    <dgm:pt modelId="{FA0D8F65-030F-4878-83E3-81E753BE9569}" type="pres">
      <dgm:prSet presAssocID="{E3288A88-5678-419B-A079-3CF07FCB93A9}" presName="rect2" presStyleLbl="alignAcc1" presStyleIdx="1" presStyleCnt="3"/>
      <dgm:spPr/>
      <dgm:t>
        <a:bodyPr/>
        <a:lstStyle/>
        <a:p>
          <a:endParaRPr kumimoji="1" lang="ja-JP" altLang="en-US"/>
        </a:p>
      </dgm:t>
    </dgm:pt>
    <dgm:pt modelId="{517C5EA3-084B-45DA-A549-A6F53128A759}" type="pres">
      <dgm:prSet presAssocID="{BBE2AC6C-020C-4E2F-9758-5D2184E94463}" presName="vertSpace3" presStyleLbl="node1" presStyleIdx="1" presStyleCnt="3"/>
      <dgm:spPr/>
    </dgm:pt>
    <dgm:pt modelId="{2818950D-0AFF-4A63-9DAC-A82A9C652DC4}" type="pres">
      <dgm:prSet presAssocID="{BBE2AC6C-020C-4E2F-9758-5D2184E94463}" presName="circle3" presStyleLbl="node1" presStyleIdx="2" presStyleCnt="3"/>
      <dgm:spPr/>
    </dgm:pt>
    <dgm:pt modelId="{05F22E44-4A90-4041-9B5F-5300E08460BB}" type="pres">
      <dgm:prSet presAssocID="{BBE2AC6C-020C-4E2F-9758-5D2184E94463}" presName="rect3" presStyleLbl="alignAcc1" presStyleIdx="2" presStyleCnt="3" custLinFactX="10205" custLinFactNeighborX="100000" custLinFactNeighborY="13574"/>
      <dgm:spPr/>
      <dgm:t>
        <a:bodyPr/>
        <a:lstStyle/>
        <a:p>
          <a:endParaRPr kumimoji="1" lang="ja-JP" altLang="en-US"/>
        </a:p>
      </dgm:t>
    </dgm:pt>
    <dgm:pt modelId="{6526A988-9257-4132-81EA-14B89B0A1312}" type="pres">
      <dgm:prSet presAssocID="{DC009DF2-39AC-4352-9F8F-D271247DF11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4DB532-18D4-42C3-9155-9F0A75F1D8CD}" type="pres">
      <dgm:prSet presAssocID="{E3288A88-5678-419B-A079-3CF07FCB93A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D1A08A-B55A-40E7-BABF-6587834A18D1}" type="pres">
      <dgm:prSet presAssocID="{BBE2AC6C-020C-4E2F-9758-5D2184E9446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22F192C-35F7-E44B-9B4D-D4F88517F0D8}" type="presOf" srcId="{E3288A88-5678-419B-A079-3CF07FCB93A9}" destId="{FA0D8F65-030F-4878-83E3-81E753BE9569}" srcOrd="0" destOrd="0" presId="urn:microsoft.com/office/officeart/2005/8/layout/target3"/>
    <dgm:cxn modelId="{2BEEE3C6-AA96-5643-88F2-D6C7A700EC60}" type="presOf" srcId="{BBE2AC6C-020C-4E2F-9758-5D2184E94463}" destId="{37D1A08A-B55A-40E7-BABF-6587834A18D1}" srcOrd="1" destOrd="0" presId="urn:microsoft.com/office/officeart/2005/8/layout/target3"/>
    <dgm:cxn modelId="{A74A7E95-0400-4B54-98BB-058DE0981019}" srcId="{7AC84B96-2E2E-48A4-8598-1C744F96A54D}" destId="{E3288A88-5678-419B-A079-3CF07FCB93A9}" srcOrd="1" destOrd="0" parTransId="{7C70CAF4-8301-481D-89CF-C0B2D5E61378}" sibTransId="{17C9631C-CCAB-4637-84AC-DD0496903CA8}"/>
    <dgm:cxn modelId="{BFCB598D-5006-2D4F-A6BD-E4A23CA85BE7}" type="presOf" srcId="{E3288A88-5678-419B-A079-3CF07FCB93A9}" destId="{2E4DB532-18D4-42C3-9155-9F0A75F1D8CD}" srcOrd="1" destOrd="0" presId="urn:microsoft.com/office/officeart/2005/8/layout/target3"/>
    <dgm:cxn modelId="{EC8A16C5-E607-1F4A-95B7-ACC25041C415}" type="presOf" srcId="{7AC84B96-2E2E-48A4-8598-1C744F96A54D}" destId="{B4E0BF47-51AE-475C-AFCF-24BC9A256C07}" srcOrd="0" destOrd="0" presId="urn:microsoft.com/office/officeart/2005/8/layout/target3"/>
    <dgm:cxn modelId="{D81A2125-B605-F943-9693-973ACF85CE40}" type="presOf" srcId="{DC009DF2-39AC-4352-9F8F-D271247DF114}" destId="{6526A988-9257-4132-81EA-14B89B0A1312}" srcOrd="1" destOrd="0" presId="urn:microsoft.com/office/officeart/2005/8/layout/target3"/>
    <dgm:cxn modelId="{C7FD211C-D7B8-4FA8-80DB-1DC3AD147F24}" srcId="{7AC84B96-2E2E-48A4-8598-1C744F96A54D}" destId="{DC009DF2-39AC-4352-9F8F-D271247DF114}" srcOrd="0" destOrd="0" parTransId="{293D5732-9E43-4C61-97F9-F9DBF7E893AA}" sibTransId="{6CA8B5D9-9B93-4482-A1E7-32507580B05E}"/>
    <dgm:cxn modelId="{713EAF06-0ACF-8E4E-A519-31DCD7571D3E}" type="presOf" srcId="{BBE2AC6C-020C-4E2F-9758-5D2184E94463}" destId="{05F22E44-4A90-4041-9B5F-5300E08460BB}" srcOrd="0" destOrd="0" presId="urn:microsoft.com/office/officeart/2005/8/layout/target3"/>
    <dgm:cxn modelId="{7A7C7844-1C48-49AD-B69C-CC81BB53E31E}" srcId="{7AC84B96-2E2E-48A4-8598-1C744F96A54D}" destId="{BBE2AC6C-020C-4E2F-9758-5D2184E94463}" srcOrd="2" destOrd="0" parTransId="{7D203724-3298-42EE-B536-653BD3D42516}" sibTransId="{A44B8893-083F-4F2A-BDF6-1D64B55E5492}"/>
    <dgm:cxn modelId="{B2B69786-0595-1C43-81E5-0DF81A2F9E33}" type="presOf" srcId="{DC009DF2-39AC-4352-9F8F-D271247DF114}" destId="{3475B462-7F7F-4BB2-BAF7-4C61197519AF}" srcOrd="0" destOrd="0" presId="urn:microsoft.com/office/officeart/2005/8/layout/target3"/>
    <dgm:cxn modelId="{F0FFAF6C-F2AC-1D46-833B-6779CC93AF39}" type="presParOf" srcId="{B4E0BF47-51AE-475C-AFCF-24BC9A256C07}" destId="{D294A3C7-C2AE-4A59-B1B0-862C5F6BEBFD}" srcOrd="0" destOrd="0" presId="urn:microsoft.com/office/officeart/2005/8/layout/target3"/>
    <dgm:cxn modelId="{5B615880-5545-F541-895B-4C105191752A}" type="presParOf" srcId="{B4E0BF47-51AE-475C-AFCF-24BC9A256C07}" destId="{8259F132-234D-431B-B8F9-9545D6344933}" srcOrd="1" destOrd="0" presId="urn:microsoft.com/office/officeart/2005/8/layout/target3"/>
    <dgm:cxn modelId="{583A0F0D-2073-764D-BFB2-5A1F13F7355B}" type="presParOf" srcId="{B4E0BF47-51AE-475C-AFCF-24BC9A256C07}" destId="{3475B462-7F7F-4BB2-BAF7-4C61197519AF}" srcOrd="2" destOrd="0" presId="urn:microsoft.com/office/officeart/2005/8/layout/target3"/>
    <dgm:cxn modelId="{2B7E333D-FC66-EB4F-8D05-179A59241F31}" type="presParOf" srcId="{B4E0BF47-51AE-475C-AFCF-24BC9A256C07}" destId="{6EBDF239-69DC-41E4-A53A-58B2DAB85B4B}" srcOrd="3" destOrd="0" presId="urn:microsoft.com/office/officeart/2005/8/layout/target3"/>
    <dgm:cxn modelId="{858CB58E-D9D9-504F-AD8F-FEBA55B936B1}" type="presParOf" srcId="{B4E0BF47-51AE-475C-AFCF-24BC9A256C07}" destId="{59E94CA4-3B00-443A-AA63-4568BA7D0716}" srcOrd="4" destOrd="0" presId="urn:microsoft.com/office/officeart/2005/8/layout/target3"/>
    <dgm:cxn modelId="{FD06AD71-33E3-C247-97DD-DCC4DBC3FF0B}" type="presParOf" srcId="{B4E0BF47-51AE-475C-AFCF-24BC9A256C07}" destId="{FA0D8F65-030F-4878-83E3-81E753BE9569}" srcOrd="5" destOrd="0" presId="urn:microsoft.com/office/officeart/2005/8/layout/target3"/>
    <dgm:cxn modelId="{DE796DF6-8D54-C94F-A3BA-B6E9E63B16F4}" type="presParOf" srcId="{B4E0BF47-51AE-475C-AFCF-24BC9A256C07}" destId="{517C5EA3-084B-45DA-A549-A6F53128A759}" srcOrd="6" destOrd="0" presId="urn:microsoft.com/office/officeart/2005/8/layout/target3"/>
    <dgm:cxn modelId="{7AC43014-F911-5D4D-9BFD-142AEA82CD70}" type="presParOf" srcId="{B4E0BF47-51AE-475C-AFCF-24BC9A256C07}" destId="{2818950D-0AFF-4A63-9DAC-A82A9C652DC4}" srcOrd="7" destOrd="0" presId="urn:microsoft.com/office/officeart/2005/8/layout/target3"/>
    <dgm:cxn modelId="{B92A8E8D-E9CD-5A4D-AC62-481697E82245}" type="presParOf" srcId="{B4E0BF47-51AE-475C-AFCF-24BC9A256C07}" destId="{05F22E44-4A90-4041-9B5F-5300E08460BB}" srcOrd="8" destOrd="0" presId="urn:microsoft.com/office/officeart/2005/8/layout/target3"/>
    <dgm:cxn modelId="{BB49D9B5-73EF-ED4F-97F3-C027DF4ECE28}" type="presParOf" srcId="{B4E0BF47-51AE-475C-AFCF-24BC9A256C07}" destId="{6526A988-9257-4132-81EA-14B89B0A1312}" srcOrd="9" destOrd="0" presId="urn:microsoft.com/office/officeart/2005/8/layout/target3"/>
    <dgm:cxn modelId="{B0297DC1-45F3-BF4F-B684-FE613EA37246}" type="presParOf" srcId="{B4E0BF47-51AE-475C-AFCF-24BC9A256C07}" destId="{2E4DB532-18D4-42C3-9155-9F0A75F1D8CD}" srcOrd="10" destOrd="0" presId="urn:microsoft.com/office/officeart/2005/8/layout/target3"/>
    <dgm:cxn modelId="{D173D25C-9ABF-8F4D-BA25-D75C7C43866C}" type="presParOf" srcId="{B4E0BF47-51AE-475C-AFCF-24BC9A256C07}" destId="{37D1A08A-B55A-40E7-BABF-6587834A18D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8F0EC4-902B-48B8-9054-7F4A73820C9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AC06AD4D-156A-4C63-A204-2C5AA44CF9CB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</a:t>
          </a:r>
          <a:endParaRPr lang="th-TH" sz="16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7650B3-7213-4336-AB01-8C43E7075D53}" type="parTrans" cxnId="{157D0B27-7B8D-4DD5-AA21-582FC930C4D5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2806AB-4AC4-4C51-8711-70B85724369B}" type="sibTrans" cxnId="{157D0B27-7B8D-4DD5-AA21-582FC930C4D5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515B1C-1F43-470D-B50E-A113C57AD27C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Education</a:t>
          </a:r>
          <a:endParaRPr lang="th-TH" sz="16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33CE7B-0374-4C06-AF04-EE4983529198}" type="parTrans" cxnId="{A922FB17-2F92-4599-B074-E41ECBEBDFA7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4F1861-AEDB-4D82-BBCE-5B7DFBE79905}" type="sibTrans" cxnId="{A922FB17-2F92-4599-B074-E41ECBEBDFA7}">
      <dgm:prSet/>
      <dgm:spPr/>
      <dgm:t>
        <a:bodyPr/>
        <a:lstStyle/>
        <a:p>
          <a:endParaRPr lang="th-TH" sz="1600" b="1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E19A41-A528-4A39-8540-FA68F112914C}" type="pres">
      <dgm:prSet presAssocID="{518F0EC4-902B-48B8-9054-7F4A73820C9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0F84BC3-A37F-453A-B1E8-05E7DBC18170}" type="pres">
      <dgm:prSet presAssocID="{AC06AD4D-156A-4C63-A204-2C5AA44CF9CB}" presName="circle1" presStyleLbl="node1" presStyleIdx="0" presStyleCnt="2"/>
      <dgm:spPr/>
    </dgm:pt>
    <dgm:pt modelId="{D7A765F1-8C65-4A5E-ABCF-9F9B0AC4D87A}" type="pres">
      <dgm:prSet presAssocID="{AC06AD4D-156A-4C63-A204-2C5AA44CF9CB}" presName="space" presStyleCnt="0"/>
      <dgm:spPr/>
    </dgm:pt>
    <dgm:pt modelId="{D7352B16-49B7-411E-A60C-FFD0313B3393}" type="pres">
      <dgm:prSet presAssocID="{AC06AD4D-156A-4C63-A204-2C5AA44CF9CB}" presName="rect1" presStyleLbl="alignAcc1" presStyleIdx="0" presStyleCnt="2"/>
      <dgm:spPr/>
      <dgm:t>
        <a:bodyPr/>
        <a:lstStyle/>
        <a:p>
          <a:endParaRPr kumimoji="1" lang="ja-JP" altLang="en-US"/>
        </a:p>
      </dgm:t>
    </dgm:pt>
    <dgm:pt modelId="{1695B10B-F391-48CB-BE05-FC8996215EDA}" type="pres">
      <dgm:prSet presAssocID="{7C515B1C-1F43-470D-B50E-A113C57AD27C}" presName="vertSpace2" presStyleLbl="node1" presStyleIdx="0" presStyleCnt="2"/>
      <dgm:spPr/>
    </dgm:pt>
    <dgm:pt modelId="{8CB67C76-6531-4B83-8C79-48F245A439BA}" type="pres">
      <dgm:prSet presAssocID="{7C515B1C-1F43-470D-B50E-A113C57AD27C}" presName="circle2" presStyleLbl="node1" presStyleIdx="1" presStyleCnt="2"/>
      <dgm:spPr/>
    </dgm:pt>
    <dgm:pt modelId="{A7209180-80C2-44AB-8901-AD38161C0FD6}" type="pres">
      <dgm:prSet presAssocID="{7C515B1C-1F43-470D-B50E-A113C57AD27C}" presName="rect2" presStyleLbl="alignAcc1" presStyleIdx="1" presStyleCnt="2"/>
      <dgm:spPr/>
      <dgm:t>
        <a:bodyPr/>
        <a:lstStyle/>
        <a:p>
          <a:endParaRPr kumimoji="1" lang="ja-JP" altLang="en-US"/>
        </a:p>
      </dgm:t>
    </dgm:pt>
    <dgm:pt modelId="{F3A57B3D-6EEC-4A8E-8627-7A879606E7EF}" type="pres">
      <dgm:prSet presAssocID="{AC06AD4D-156A-4C63-A204-2C5AA44CF9CB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B9ED39-5033-41E7-95B0-88A58A5B403E}" type="pres">
      <dgm:prSet presAssocID="{7C515B1C-1F43-470D-B50E-A113C57AD27C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E965F47-9867-BF4C-B425-C4F3AE5B25F7}" type="presOf" srcId="{AC06AD4D-156A-4C63-A204-2C5AA44CF9CB}" destId="{D7352B16-49B7-411E-A60C-FFD0313B3393}" srcOrd="0" destOrd="0" presId="urn:microsoft.com/office/officeart/2005/8/layout/target3"/>
    <dgm:cxn modelId="{74EA38D3-CE7F-094A-9F74-633674F8F6EF}" type="presOf" srcId="{7C515B1C-1F43-470D-B50E-A113C57AD27C}" destId="{1EB9ED39-5033-41E7-95B0-88A58A5B403E}" srcOrd="1" destOrd="0" presId="urn:microsoft.com/office/officeart/2005/8/layout/target3"/>
    <dgm:cxn modelId="{A922FB17-2F92-4599-B074-E41ECBEBDFA7}" srcId="{518F0EC4-902B-48B8-9054-7F4A73820C93}" destId="{7C515B1C-1F43-470D-B50E-A113C57AD27C}" srcOrd="1" destOrd="0" parTransId="{D133CE7B-0374-4C06-AF04-EE4983529198}" sibTransId="{3F4F1861-AEDB-4D82-BBCE-5B7DFBE79905}"/>
    <dgm:cxn modelId="{157D0B27-7B8D-4DD5-AA21-582FC930C4D5}" srcId="{518F0EC4-902B-48B8-9054-7F4A73820C93}" destId="{AC06AD4D-156A-4C63-A204-2C5AA44CF9CB}" srcOrd="0" destOrd="0" parTransId="{557650B3-7213-4336-AB01-8C43E7075D53}" sibTransId="{7F2806AB-4AC4-4C51-8711-70B85724369B}"/>
    <dgm:cxn modelId="{3A33315D-A26C-AD40-BB78-FAF821BE237D}" type="presOf" srcId="{AC06AD4D-156A-4C63-A204-2C5AA44CF9CB}" destId="{F3A57B3D-6EEC-4A8E-8627-7A879606E7EF}" srcOrd="1" destOrd="0" presId="urn:microsoft.com/office/officeart/2005/8/layout/target3"/>
    <dgm:cxn modelId="{E21DDC19-1D05-F549-B0D1-94A97E385E84}" type="presOf" srcId="{7C515B1C-1F43-470D-B50E-A113C57AD27C}" destId="{A7209180-80C2-44AB-8901-AD38161C0FD6}" srcOrd="0" destOrd="0" presId="urn:microsoft.com/office/officeart/2005/8/layout/target3"/>
    <dgm:cxn modelId="{8A8410A5-7708-334B-974B-D86036FB306E}" type="presOf" srcId="{518F0EC4-902B-48B8-9054-7F4A73820C93}" destId="{85E19A41-A528-4A39-8540-FA68F112914C}" srcOrd="0" destOrd="0" presId="urn:microsoft.com/office/officeart/2005/8/layout/target3"/>
    <dgm:cxn modelId="{F0459587-940E-274A-8CD3-DACAEC927BD3}" type="presParOf" srcId="{85E19A41-A528-4A39-8540-FA68F112914C}" destId="{A0F84BC3-A37F-453A-B1E8-05E7DBC18170}" srcOrd="0" destOrd="0" presId="urn:microsoft.com/office/officeart/2005/8/layout/target3"/>
    <dgm:cxn modelId="{CE311F22-D333-9849-9463-63F471A7ABC1}" type="presParOf" srcId="{85E19A41-A528-4A39-8540-FA68F112914C}" destId="{D7A765F1-8C65-4A5E-ABCF-9F9B0AC4D87A}" srcOrd="1" destOrd="0" presId="urn:microsoft.com/office/officeart/2005/8/layout/target3"/>
    <dgm:cxn modelId="{DE2F9094-9F99-394F-B8D8-BF9821E4E1C9}" type="presParOf" srcId="{85E19A41-A528-4A39-8540-FA68F112914C}" destId="{D7352B16-49B7-411E-A60C-FFD0313B3393}" srcOrd="2" destOrd="0" presId="urn:microsoft.com/office/officeart/2005/8/layout/target3"/>
    <dgm:cxn modelId="{2C4EBDD4-DD24-1348-B2EE-E91176D042D5}" type="presParOf" srcId="{85E19A41-A528-4A39-8540-FA68F112914C}" destId="{1695B10B-F391-48CB-BE05-FC8996215EDA}" srcOrd="3" destOrd="0" presId="urn:microsoft.com/office/officeart/2005/8/layout/target3"/>
    <dgm:cxn modelId="{C745E58C-73F9-B445-A300-1737BCA6C582}" type="presParOf" srcId="{85E19A41-A528-4A39-8540-FA68F112914C}" destId="{8CB67C76-6531-4B83-8C79-48F245A439BA}" srcOrd="4" destOrd="0" presId="urn:microsoft.com/office/officeart/2005/8/layout/target3"/>
    <dgm:cxn modelId="{6ECFC2BB-130C-4A46-A1B1-5F439D112E6A}" type="presParOf" srcId="{85E19A41-A528-4A39-8540-FA68F112914C}" destId="{A7209180-80C2-44AB-8901-AD38161C0FD6}" srcOrd="5" destOrd="0" presId="urn:microsoft.com/office/officeart/2005/8/layout/target3"/>
    <dgm:cxn modelId="{9FD36F4F-7764-9442-9773-65A437A27007}" type="presParOf" srcId="{85E19A41-A528-4A39-8540-FA68F112914C}" destId="{F3A57B3D-6EEC-4A8E-8627-7A879606E7EF}" srcOrd="6" destOrd="0" presId="urn:microsoft.com/office/officeart/2005/8/layout/target3"/>
    <dgm:cxn modelId="{73AE50E5-B56B-3540-9535-EA0B2B7705F7}" type="presParOf" srcId="{85E19A41-A528-4A39-8540-FA68F112914C}" destId="{1EB9ED39-5033-41E7-95B0-88A58A5B403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43F83-3414-4C13-86FC-77FB2090FD3C}">
      <dsp:nvSpPr>
        <dsp:cNvPr id="0" name=""/>
        <dsp:cNvSpPr/>
      </dsp:nvSpPr>
      <dsp:spPr>
        <a:xfrm>
          <a:off x="0" y="0"/>
          <a:ext cx="785816" cy="78581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85872-02A8-41C3-AABC-F627CDA71601}">
      <dsp:nvSpPr>
        <dsp:cNvPr id="0" name=""/>
        <dsp:cNvSpPr/>
      </dsp:nvSpPr>
      <dsp:spPr>
        <a:xfrm>
          <a:off x="392908" y="0"/>
          <a:ext cx="1283491" cy="785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Research</a:t>
          </a:r>
          <a:endParaRPr lang="th-TH" sz="16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392908" y="0"/>
        <a:ext cx="1283491" cy="235745"/>
      </dsp:txXfrm>
    </dsp:sp>
    <dsp:sp modelId="{FF2F003A-2509-476B-B012-5691E2A78A8A}">
      <dsp:nvSpPr>
        <dsp:cNvPr id="0" name=""/>
        <dsp:cNvSpPr/>
      </dsp:nvSpPr>
      <dsp:spPr>
        <a:xfrm>
          <a:off x="137518" y="235745"/>
          <a:ext cx="510780" cy="5107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E47B2-ACA4-4E74-9641-0F9816612ACF}">
      <dsp:nvSpPr>
        <dsp:cNvPr id="0" name=""/>
        <dsp:cNvSpPr/>
      </dsp:nvSpPr>
      <dsp:spPr>
        <a:xfrm>
          <a:off x="392908" y="235745"/>
          <a:ext cx="1283491" cy="5107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Education</a:t>
          </a:r>
          <a:endParaRPr lang="th-TH" sz="16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392908" y="235745"/>
        <a:ext cx="1283491" cy="235744"/>
      </dsp:txXfrm>
    </dsp:sp>
    <dsp:sp modelId="{53BB61FF-323E-4005-9F4E-287A8F881A88}">
      <dsp:nvSpPr>
        <dsp:cNvPr id="0" name=""/>
        <dsp:cNvSpPr/>
      </dsp:nvSpPr>
      <dsp:spPr>
        <a:xfrm>
          <a:off x="275036" y="471490"/>
          <a:ext cx="235744" cy="2357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647BA-1F79-4EC2-9D13-EC892D85BEFC}">
      <dsp:nvSpPr>
        <dsp:cNvPr id="0" name=""/>
        <dsp:cNvSpPr/>
      </dsp:nvSpPr>
      <dsp:spPr>
        <a:xfrm>
          <a:off x="392908" y="471490"/>
          <a:ext cx="1283491" cy="2357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Drill</a:t>
          </a:r>
          <a:endParaRPr lang="th-TH" sz="16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392908" y="471490"/>
        <a:ext cx="1283491" cy="235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67CDE-378A-42D1-BAD8-BBEEDEEE3257}">
      <dsp:nvSpPr>
        <dsp:cNvPr id="0" name=""/>
        <dsp:cNvSpPr/>
      </dsp:nvSpPr>
      <dsp:spPr>
        <a:xfrm>
          <a:off x="0" y="148382"/>
          <a:ext cx="1334451" cy="133445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7FF9A-B249-4FD7-A142-4D95122020C9}">
      <dsp:nvSpPr>
        <dsp:cNvPr id="0" name=""/>
        <dsp:cNvSpPr/>
      </dsp:nvSpPr>
      <dsp:spPr>
        <a:xfrm>
          <a:off x="667225" y="142870"/>
          <a:ext cx="1556860" cy="13344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/>
            </a:rPr>
            <a:t>Research</a:t>
          </a:r>
          <a:endParaRPr lang="th-TH" sz="1600" b="1" kern="1200" dirty="0">
            <a:solidFill>
              <a:srgbClr val="0070C0"/>
            </a:solidFill>
            <a:effectLst/>
          </a:endParaRPr>
        </a:p>
      </dsp:txBody>
      <dsp:txXfrm>
        <a:off x="667225" y="142870"/>
        <a:ext cx="1556860" cy="213512"/>
      </dsp:txXfrm>
    </dsp:sp>
    <dsp:sp modelId="{4157306D-B6E0-4C9C-BCFB-594840C26F63}">
      <dsp:nvSpPr>
        <dsp:cNvPr id="0" name=""/>
        <dsp:cNvSpPr/>
      </dsp:nvSpPr>
      <dsp:spPr>
        <a:xfrm>
          <a:off x="140117" y="361894"/>
          <a:ext cx="1054216" cy="105421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01B5A-AD28-4F42-ADCB-0E154E73A1FF}">
      <dsp:nvSpPr>
        <dsp:cNvPr id="0" name=""/>
        <dsp:cNvSpPr/>
      </dsp:nvSpPr>
      <dsp:spPr>
        <a:xfrm>
          <a:off x="667225" y="361894"/>
          <a:ext cx="1556860" cy="1054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/>
            </a:rPr>
            <a:t>Education/ </a:t>
          </a:r>
          <a:endParaRPr lang="th-TH" sz="1600" b="1" kern="1200" dirty="0">
            <a:solidFill>
              <a:srgbClr val="0070C0"/>
            </a:solidFill>
            <a:effectLst/>
          </a:endParaRPr>
        </a:p>
      </dsp:txBody>
      <dsp:txXfrm>
        <a:off x="667225" y="361894"/>
        <a:ext cx="1556860" cy="213512"/>
      </dsp:txXfrm>
    </dsp:sp>
    <dsp:sp modelId="{0FA0E558-417E-4545-AC8A-292DE95F1773}">
      <dsp:nvSpPr>
        <dsp:cNvPr id="0" name=""/>
        <dsp:cNvSpPr/>
      </dsp:nvSpPr>
      <dsp:spPr>
        <a:xfrm>
          <a:off x="280234" y="575406"/>
          <a:ext cx="773981" cy="7739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3B41B-2B78-4D4D-A87C-7D0B26420C71}">
      <dsp:nvSpPr>
        <dsp:cNvPr id="0" name=""/>
        <dsp:cNvSpPr/>
      </dsp:nvSpPr>
      <dsp:spPr>
        <a:xfrm>
          <a:off x="667225" y="600886"/>
          <a:ext cx="1556860" cy="7739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/>
            </a:rPr>
            <a:t>Training</a:t>
          </a:r>
          <a:endParaRPr lang="th-TH" sz="1600" b="1" kern="1200" dirty="0">
            <a:solidFill>
              <a:srgbClr val="0070C0"/>
            </a:solidFill>
            <a:effectLst/>
          </a:endParaRPr>
        </a:p>
      </dsp:txBody>
      <dsp:txXfrm>
        <a:off x="667225" y="600886"/>
        <a:ext cx="1556860" cy="213512"/>
      </dsp:txXfrm>
    </dsp:sp>
    <dsp:sp modelId="{BFBC96E3-BF4D-45B3-B8CC-0E0C31A42285}">
      <dsp:nvSpPr>
        <dsp:cNvPr id="0" name=""/>
        <dsp:cNvSpPr/>
      </dsp:nvSpPr>
      <dsp:spPr>
        <a:xfrm>
          <a:off x="420352" y="788918"/>
          <a:ext cx="493747" cy="49374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7E1C8-F4BD-4C04-A9BC-337065621709}">
      <dsp:nvSpPr>
        <dsp:cNvPr id="0" name=""/>
        <dsp:cNvSpPr/>
      </dsp:nvSpPr>
      <dsp:spPr>
        <a:xfrm>
          <a:off x="667225" y="788918"/>
          <a:ext cx="1556860" cy="493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/>
            </a:rPr>
            <a:t>Drill</a:t>
          </a:r>
          <a:endParaRPr lang="th-TH" sz="1600" b="1" kern="1200" dirty="0">
            <a:solidFill>
              <a:srgbClr val="0070C0"/>
            </a:solidFill>
            <a:effectLst/>
          </a:endParaRPr>
        </a:p>
      </dsp:txBody>
      <dsp:txXfrm>
        <a:off x="667225" y="788918"/>
        <a:ext cx="1556860" cy="213512"/>
      </dsp:txXfrm>
    </dsp:sp>
    <dsp:sp modelId="{0AF8DA24-B97F-465E-852B-84DA89E5DE2C}">
      <dsp:nvSpPr>
        <dsp:cNvPr id="0" name=""/>
        <dsp:cNvSpPr/>
      </dsp:nvSpPr>
      <dsp:spPr>
        <a:xfrm>
          <a:off x="560469" y="1002431"/>
          <a:ext cx="213512" cy="2135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0BAA4-D124-4D29-B6C9-9D852DA3515F}">
      <dsp:nvSpPr>
        <dsp:cNvPr id="0" name=""/>
        <dsp:cNvSpPr/>
      </dsp:nvSpPr>
      <dsp:spPr>
        <a:xfrm>
          <a:off x="667225" y="1002431"/>
          <a:ext cx="1556860" cy="2135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/>
            </a:rPr>
            <a:t>KM</a:t>
          </a:r>
          <a:endParaRPr lang="th-TH" sz="1600" b="1" kern="1200" dirty="0">
            <a:solidFill>
              <a:srgbClr val="0070C0"/>
            </a:solidFill>
            <a:effectLst/>
          </a:endParaRPr>
        </a:p>
      </dsp:txBody>
      <dsp:txXfrm>
        <a:off x="667225" y="1002431"/>
        <a:ext cx="1556860" cy="2135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4A3C7-C2AE-4A59-B1B0-862C5F6BEBFD}">
      <dsp:nvSpPr>
        <dsp:cNvPr id="0" name=""/>
        <dsp:cNvSpPr/>
      </dsp:nvSpPr>
      <dsp:spPr>
        <a:xfrm>
          <a:off x="0" y="0"/>
          <a:ext cx="1015663" cy="10156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5B462-7F7F-4BB2-BAF7-4C61197519AF}">
      <dsp:nvSpPr>
        <dsp:cNvPr id="0" name=""/>
        <dsp:cNvSpPr/>
      </dsp:nvSpPr>
      <dsp:spPr>
        <a:xfrm>
          <a:off x="507831" y="0"/>
          <a:ext cx="2063904" cy="1015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</a:rPr>
            <a:t>Research</a:t>
          </a:r>
          <a:endParaRPr lang="th-TH" sz="1600" b="1" kern="1200" dirty="0">
            <a:solidFill>
              <a:srgbClr val="0070C0"/>
            </a:solidFill>
          </a:endParaRPr>
        </a:p>
      </dsp:txBody>
      <dsp:txXfrm>
        <a:off x="507831" y="0"/>
        <a:ext cx="2063904" cy="304699"/>
      </dsp:txXfrm>
    </dsp:sp>
    <dsp:sp modelId="{59E94CA4-3B00-443A-AA63-4568BA7D0716}">
      <dsp:nvSpPr>
        <dsp:cNvPr id="0" name=""/>
        <dsp:cNvSpPr/>
      </dsp:nvSpPr>
      <dsp:spPr>
        <a:xfrm>
          <a:off x="177741" y="304699"/>
          <a:ext cx="660180" cy="6601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D8F65-030F-4878-83E3-81E753BE9569}">
      <dsp:nvSpPr>
        <dsp:cNvPr id="0" name=""/>
        <dsp:cNvSpPr/>
      </dsp:nvSpPr>
      <dsp:spPr>
        <a:xfrm>
          <a:off x="507831" y="304699"/>
          <a:ext cx="2063904" cy="6601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</a:rPr>
            <a:t>Education</a:t>
          </a:r>
          <a:endParaRPr lang="th-TH" sz="1600" b="1" kern="1200" dirty="0">
            <a:solidFill>
              <a:srgbClr val="0070C0"/>
            </a:solidFill>
          </a:endParaRPr>
        </a:p>
      </dsp:txBody>
      <dsp:txXfrm>
        <a:off x="507831" y="304699"/>
        <a:ext cx="2063904" cy="304698"/>
      </dsp:txXfrm>
    </dsp:sp>
    <dsp:sp modelId="{2818950D-0AFF-4A63-9DAC-A82A9C652DC4}">
      <dsp:nvSpPr>
        <dsp:cNvPr id="0" name=""/>
        <dsp:cNvSpPr/>
      </dsp:nvSpPr>
      <dsp:spPr>
        <a:xfrm>
          <a:off x="355482" y="609398"/>
          <a:ext cx="304698" cy="3046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22E44-4A90-4041-9B5F-5300E08460BB}">
      <dsp:nvSpPr>
        <dsp:cNvPr id="0" name=""/>
        <dsp:cNvSpPr/>
      </dsp:nvSpPr>
      <dsp:spPr>
        <a:xfrm>
          <a:off x="507831" y="650757"/>
          <a:ext cx="2063904" cy="3046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</a:rPr>
            <a:t>KM</a:t>
          </a:r>
          <a:endParaRPr lang="th-TH" sz="1600" b="1" kern="1200" dirty="0">
            <a:solidFill>
              <a:srgbClr val="0070C0"/>
            </a:solidFill>
          </a:endParaRPr>
        </a:p>
      </dsp:txBody>
      <dsp:txXfrm>
        <a:off x="507831" y="650757"/>
        <a:ext cx="2063904" cy="3046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84BC3-A37F-453A-B1E8-05E7DBC18170}">
      <dsp:nvSpPr>
        <dsp:cNvPr id="0" name=""/>
        <dsp:cNvSpPr/>
      </dsp:nvSpPr>
      <dsp:spPr>
        <a:xfrm>
          <a:off x="0" y="0"/>
          <a:ext cx="707885" cy="7078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52B16-49B7-411E-A60C-FFD0313B3393}">
      <dsp:nvSpPr>
        <dsp:cNvPr id="0" name=""/>
        <dsp:cNvSpPr/>
      </dsp:nvSpPr>
      <dsp:spPr>
        <a:xfrm>
          <a:off x="353942" y="0"/>
          <a:ext cx="1146255" cy="707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</a:t>
          </a:r>
          <a:endParaRPr lang="th-TH" sz="16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3942" y="0"/>
        <a:ext cx="1146255" cy="336245"/>
      </dsp:txXfrm>
    </dsp:sp>
    <dsp:sp modelId="{8CB67C76-6531-4B83-8C79-48F245A439BA}">
      <dsp:nvSpPr>
        <dsp:cNvPr id="0" name=""/>
        <dsp:cNvSpPr/>
      </dsp:nvSpPr>
      <dsp:spPr>
        <a:xfrm>
          <a:off x="185820" y="336245"/>
          <a:ext cx="336245" cy="33624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09180-80C2-44AB-8901-AD38161C0FD6}">
      <dsp:nvSpPr>
        <dsp:cNvPr id="0" name=""/>
        <dsp:cNvSpPr/>
      </dsp:nvSpPr>
      <dsp:spPr>
        <a:xfrm>
          <a:off x="353942" y="336245"/>
          <a:ext cx="1146255" cy="3362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Education</a:t>
          </a:r>
          <a:endParaRPr lang="th-TH" sz="16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3942" y="336245"/>
        <a:ext cx="1146255" cy="336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0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82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lements - Clip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858000" cy="7159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75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7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6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1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1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7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4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0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1F967-7FFF-914C-A1EB-571C5E543964}" type="datetimeFigureOut">
              <a:rPr lang="en-US" smtClean="0"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EB02-4F86-A746-A0F5-4470F50F1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4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diagramLayout" Target="../diagrams/layout2.xml"/><Relationship Id="rId20" Type="http://schemas.openxmlformats.org/officeDocument/2006/relationships/diagramLayout" Target="../diagrams/layout4.xml"/><Relationship Id="rId21" Type="http://schemas.openxmlformats.org/officeDocument/2006/relationships/diagramQuickStyle" Target="../diagrams/quickStyle4.xml"/><Relationship Id="rId22" Type="http://schemas.openxmlformats.org/officeDocument/2006/relationships/diagramColors" Target="../diagrams/colors4.xml"/><Relationship Id="rId23" Type="http://schemas.microsoft.com/office/2007/relationships/diagramDrawing" Target="../diagrams/drawing4.xml"/><Relationship Id="rId10" Type="http://schemas.openxmlformats.org/officeDocument/2006/relationships/diagramQuickStyle" Target="../diagrams/quickStyle2.xml"/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3" Type="http://schemas.openxmlformats.org/officeDocument/2006/relationships/diagramData" Target="../diagrams/data3.xml"/><Relationship Id="rId14" Type="http://schemas.openxmlformats.org/officeDocument/2006/relationships/diagramLayout" Target="../diagrams/layout3.xml"/><Relationship Id="rId15" Type="http://schemas.openxmlformats.org/officeDocument/2006/relationships/diagramQuickStyle" Target="../diagrams/quickStyle3.xml"/><Relationship Id="rId16" Type="http://schemas.openxmlformats.org/officeDocument/2006/relationships/diagramColors" Target="../diagrams/colors3.xml"/><Relationship Id="rId17" Type="http://schemas.microsoft.com/office/2007/relationships/diagramDrawing" Target="../diagrams/drawing3.xml"/><Relationship Id="rId18" Type="http://schemas.openxmlformats.org/officeDocument/2006/relationships/image" Target="../media/image4.png"/><Relationship Id="rId19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Desktop_021910\APEC2012\Tokyo,%20Japan\Macintosh%20HD:Desktop_021910:APEC2012:Tokyo,%20Japan:RAIMUNDO%20OLFOS.docx!OLE_LINK1" TargetMode="External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847" y="860425"/>
            <a:ext cx="8772768" cy="1470025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00FF"/>
                </a:solidFill>
                <a:latin typeface="Copperplate Gothic Bold"/>
                <a:cs typeface="Copperplate Gothic Bold"/>
              </a:rPr>
              <a:t>Challenges</a:t>
            </a:r>
            <a:r>
              <a:rPr lang="en-US" b="1" i="1" dirty="0">
                <a:solidFill>
                  <a:srgbClr val="0000FF"/>
                </a:solidFill>
                <a:latin typeface="Copperplate Gothic Bold"/>
                <a:cs typeface="Copperplate Gothic Bold"/>
              </a:rPr>
              <a:t> </a:t>
            </a:r>
            <a:br>
              <a:rPr lang="en-US" b="1" i="1" dirty="0">
                <a:solidFill>
                  <a:srgbClr val="0000FF"/>
                </a:solidFill>
                <a:latin typeface="Copperplate Gothic Bold"/>
                <a:cs typeface="Copperplate Gothic Bold"/>
              </a:rPr>
            </a:br>
            <a:r>
              <a:rPr lang="en-US" b="1" i="1" dirty="0" smtClean="0">
                <a:solidFill>
                  <a:srgbClr val="0000FF"/>
                </a:solidFill>
                <a:latin typeface="Copperplate Gothic Bold"/>
                <a:cs typeface="Copperplate Gothic Bold"/>
              </a:rPr>
              <a:t>to emergency preparedness for mathematics: </a:t>
            </a:r>
            <a:endParaRPr lang="en-US" b="1" i="1" dirty="0">
              <a:solidFill>
                <a:srgbClr val="0000FF"/>
              </a:solidFill>
              <a:latin typeface="Copperplate Gothic Bold"/>
              <a:cs typeface="Copperplate Goth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4034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0000"/>
                </a:solidFill>
                <a:latin typeface="Copperplate Gothic Bold"/>
                <a:cs typeface="Copperplate Gothic Bold"/>
              </a:rPr>
              <a:t>Understanding our tasks</a:t>
            </a:r>
            <a:endParaRPr lang="en-US" sz="3600" b="1" i="1" dirty="0">
              <a:solidFill>
                <a:srgbClr val="000000"/>
              </a:solidFill>
              <a:latin typeface="Copperplate Gothic Bold"/>
              <a:cs typeface="Copperplate Gothic Bol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5338" y="4426634"/>
            <a:ext cx="4565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>
                <a:solidFill>
                  <a:srgbClr val="0000FF"/>
                </a:solidFill>
                <a:latin typeface="Copperplate Gothic Bold"/>
                <a:cs typeface="Copperplate Gothic Bold"/>
              </a:rPr>
              <a:t>18 January 2012</a:t>
            </a:r>
            <a:endParaRPr lang="en-US" sz="3600" b="1" i="1" dirty="0">
              <a:solidFill>
                <a:srgbClr val="0000FF"/>
              </a:solidFill>
              <a:latin typeface="Copperplate Gothic Bold"/>
              <a:cs typeface="Copperplate Gothic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1858" y="5588000"/>
            <a:ext cx="5432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1" dirty="0" smtClean="0"/>
              <a:t>Patsy Wang-Iverson</a:t>
            </a:r>
          </a:p>
          <a:p>
            <a:pPr algn="ctr"/>
            <a:r>
              <a:rPr lang="en-US" sz="3600" b="1" i="1" dirty="0" err="1" smtClean="0">
                <a:solidFill>
                  <a:srgbClr val="0000FF"/>
                </a:solidFill>
              </a:rPr>
              <a:t>pwangiverson@gmail.com</a:t>
            </a:r>
            <a:endParaRPr lang="en-US" sz="36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2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สี่เหลี่ยมผืนผ้า 62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ectangle 34"/>
          <p:cNvSpPr/>
          <p:nvPr/>
        </p:nvSpPr>
        <p:spPr>
          <a:xfrm rot="5400000">
            <a:off x="3714743" y="785825"/>
            <a:ext cx="1714512" cy="91440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274320" rIns="91440" rtlCol="0" anchor="ctr" anchorCtr="0"/>
          <a:lstStyle/>
          <a:p>
            <a:pPr algn="r"/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214554"/>
            <a:ext cx="142876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Prediction</a:t>
            </a:r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2928934"/>
            <a:ext cx="16764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Prevention?</a:t>
            </a:r>
            <a:endParaRPr lang="th-TH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785918" y="2428868"/>
            <a:ext cx="131921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Protection</a:t>
            </a:r>
            <a:endParaRPr lang="th-TH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71604" y="3444557"/>
            <a:ext cx="163338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Preparedness</a:t>
            </a:r>
            <a:endParaRPr lang="th-TH" sz="2000" dirty="0"/>
          </a:p>
        </p:txBody>
      </p:sp>
      <p:graphicFrame>
        <p:nvGraphicFramePr>
          <p:cNvPr id="48" name="ไดอะแกรม 47"/>
          <p:cNvGraphicFramePr/>
          <p:nvPr/>
        </p:nvGraphicFramePr>
        <p:xfrm>
          <a:off x="1428728" y="5429264"/>
          <a:ext cx="1676400" cy="78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14480" y="1571612"/>
            <a:ext cx="1547802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DAMAGE </a:t>
            </a:r>
          </a:p>
          <a:p>
            <a:pPr algn="ctr"/>
            <a:r>
              <a:rPr lang="en-US" sz="2000" dirty="0" smtClean="0"/>
              <a:t>REDUCTION</a:t>
            </a:r>
            <a:endParaRPr lang="th-TH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286116" y="2928934"/>
            <a:ext cx="1676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Relief</a:t>
            </a:r>
            <a:endParaRPr lang="th-TH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714876" y="2357430"/>
            <a:ext cx="16764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Removal</a:t>
            </a:r>
            <a:endParaRPr lang="th-TH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357554" y="1000108"/>
            <a:ext cx="1782688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EMERGENCY MANAGEMENT</a:t>
            </a:r>
            <a:endParaRPr lang="th-TH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357554" y="1857364"/>
            <a:ext cx="1676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Rescue</a:t>
            </a:r>
            <a:endParaRPr lang="th-TH" sz="2000" dirty="0"/>
          </a:p>
        </p:txBody>
      </p:sp>
      <p:graphicFrame>
        <p:nvGraphicFramePr>
          <p:cNvPr id="51" name="ไดอะแกรม 50"/>
          <p:cNvGraphicFramePr/>
          <p:nvPr/>
        </p:nvGraphicFramePr>
        <p:xfrm>
          <a:off x="3357554" y="4572008"/>
          <a:ext cx="2224086" cy="163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2" name="ไดอะแกรม 51"/>
          <p:cNvGraphicFramePr/>
          <p:nvPr/>
        </p:nvGraphicFramePr>
        <p:xfrm>
          <a:off x="6357950" y="4929198"/>
          <a:ext cx="2571736" cy="1015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14876" y="3429000"/>
            <a:ext cx="19050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Rehabilitation</a:t>
            </a:r>
            <a:endParaRPr lang="th-TH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000760" y="2928934"/>
            <a:ext cx="1571636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Restoration</a:t>
            </a:r>
            <a:endParaRPr lang="th-TH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429520" y="1785926"/>
            <a:ext cx="1462118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Relocation</a:t>
            </a:r>
            <a:endParaRPr lang="th-TH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429520" y="2500306"/>
            <a:ext cx="154940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Reallocation</a:t>
            </a:r>
            <a:endParaRPr lang="th-TH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929322" y="3929066"/>
            <a:ext cx="1928826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Reconstruction</a:t>
            </a:r>
            <a:endParaRPr lang="th-TH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444208" y="1071546"/>
            <a:ext cx="2699792" cy="40011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RECONCEPTUALIZATION</a:t>
            </a:r>
            <a:endParaRPr lang="th-TH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857488" y="0"/>
            <a:ext cx="533400" cy="627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สี่เหลี่ยมผืนผ้า 28"/>
          <p:cNvSpPr/>
          <p:nvPr/>
        </p:nvSpPr>
        <p:spPr>
          <a:xfrm>
            <a:off x="500034" y="214290"/>
            <a:ext cx="168026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BEFORE</a:t>
            </a:r>
            <a:endParaRPr lang="th-TH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3214678" y="214290"/>
            <a:ext cx="1973232" cy="461665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IMMEDIATE</a:t>
            </a:r>
            <a:endParaRPr lang="th-TH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สี่เหลี่ยมผืนผ้า 36"/>
          <p:cNvSpPr/>
          <p:nvPr/>
        </p:nvSpPr>
        <p:spPr>
          <a:xfrm>
            <a:off x="5277564" y="214290"/>
            <a:ext cx="1723549" cy="461665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MID-TERM</a:t>
            </a:r>
            <a:endParaRPr lang="th-TH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7072330" y="214290"/>
            <a:ext cx="2029723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LONG-TERM</a:t>
            </a:r>
            <a:endParaRPr lang="th-TH" sz="2400" dirty="0">
              <a:solidFill>
                <a:srgbClr val="00B0F0"/>
              </a:solidFill>
            </a:endParaRPr>
          </a:p>
        </p:txBody>
      </p:sp>
      <p:graphicFrame>
        <p:nvGraphicFramePr>
          <p:cNvPr id="47" name="ไดอะแกรม 46"/>
          <p:cNvGraphicFramePr/>
          <p:nvPr/>
        </p:nvGraphicFramePr>
        <p:xfrm>
          <a:off x="142844" y="4714884"/>
          <a:ext cx="1500198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53" name="สี่เหลี่ยมผืนผ้า 52"/>
          <p:cNvSpPr/>
          <p:nvPr/>
        </p:nvSpPr>
        <p:spPr>
          <a:xfrm>
            <a:off x="285720" y="6286520"/>
            <a:ext cx="1949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oper Std Black" pitchFamily="18" charset="0"/>
                <a:ea typeface="Verdana" pitchFamily="34" charset="0"/>
                <a:cs typeface="Verdana" pitchFamily="34" charset="0"/>
              </a:rPr>
              <a:t>SCIENCE</a:t>
            </a:r>
            <a:endParaRPr lang="th-TH" b="1" dirty="0">
              <a:solidFill>
                <a:srgbClr val="C00000"/>
              </a:solidFill>
              <a:latin typeface="Cooper Std Black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สี่เหลี่ยมผืนผ้า 53"/>
          <p:cNvSpPr/>
          <p:nvPr/>
        </p:nvSpPr>
        <p:spPr>
          <a:xfrm>
            <a:off x="2643174" y="6286520"/>
            <a:ext cx="4301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oper Std Black" pitchFamily="18" charset="0"/>
                <a:ea typeface="Verdana" pitchFamily="34" charset="0"/>
                <a:cs typeface="Verdana" pitchFamily="34" charset="0"/>
              </a:rPr>
              <a:t>SYSTEMS THINKING</a:t>
            </a:r>
            <a:endParaRPr lang="th-TH" b="1" dirty="0" smtClean="0">
              <a:solidFill>
                <a:srgbClr val="C00000"/>
              </a:solidFill>
              <a:latin typeface="Cooper Std Black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5" name="สี่เหลี่ยมผืนผ้า 54"/>
          <p:cNvSpPr/>
          <p:nvPr/>
        </p:nvSpPr>
        <p:spPr>
          <a:xfrm>
            <a:off x="7215206" y="6263366"/>
            <a:ext cx="16177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ooper Std Black" pitchFamily="18" charset="0"/>
                <a:ea typeface="Verdana" pitchFamily="34" charset="0"/>
                <a:cs typeface="Verdana" pitchFamily="34" charset="0"/>
              </a:rPr>
              <a:t>SKILLS</a:t>
            </a:r>
            <a:endParaRPr lang="th-TH" b="1" dirty="0" smtClean="0">
              <a:solidFill>
                <a:srgbClr val="C00000"/>
              </a:solidFill>
              <a:latin typeface="Cooper Std Black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5720" y="857232"/>
            <a:ext cx="154780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PRIOR</a:t>
            </a:r>
          </a:p>
          <a:p>
            <a:pPr algn="ctr"/>
            <a:r>
              <a:rPr lang="en-US" sz="2000" dirty="0" smtClean="0"/>
              <a:t>KNOWLEDGE</a:t>
            </a:r>
            <a:endParaRPr lang="th-TH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286380" y="1500174"/>
            <a:ext cx="1782688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RETURN TO</a:t>
            </a:r>
          </a:p>
          <a:p>
            <a:pPr algn="ctr"/>
            <a:r>
              <a:rPr lang="en-US" sz="2000" dirty="0" smtClean="0"/>
              <a:t>NORMALCY</a:t>
            </a:r>
            <a:endParaRPr lang="th-TH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857224" y="3857628"/>
            <a:ext cx="1000132" cy="1200329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th-TH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43174" y="4071942"/>
            <a:ext cx="1000132" cy="1200329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th-TH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43438" y="4000504"/>
            <a:ext cx="1000132" cy="1200329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th-TH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29322" y="5286388"/>
            <a:ext cx="1000132" cy="1200329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th-TH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55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" grpId="0" animBg="1"/>
      <p:bldP spid="6" grpId="0" animBg="1"/>
      <p:bldP spid="9" grpId="0" animBg="1"/>
      <p:bldP spid="10" grpId="0" animBg="1"/>
      <p:bldGraphic spid="48" grpId="0">
        <p:bldAsOne/>
      </p:bldGraphic>
      <p:bldP spid="14" grpId="0" animBg="1"/>
      <p:bldP spid="15" grpId="0" animBg="1"/>
      <p:bldP spid="16" grpId="0" animBg="1"/>
      <p:bldP spid="17" grpId="0" animBg="1"/>
      <p:bldP spid="18" grpId="0" animBg="1"/>
      <p:bldGraphic spid="51" grpId="0">
        <p:bldAsOne/>
      </p:bldGraphic>
      <p:bldGraphic spid="52" grpId="0">
        <p:bldAsOne/>
      </p:bldGraphic>
      <p:bldP spid="22" grpId="0" animBg="1"/>
      <p:bldP spid="23" grpId="0" animBg="1"/>
      <p:bldP spid="24" grpId="0" animBg="1"/>
      <p:bldP spid="25" grpId="0" animBg="1"/>
      <p:bldP spid="26" grpId="0" animBg="1"/>
      <p:bldP spid="32" grpId="0" animBg="1"/>
      <p:bldGraphic spid="47" grpId="0">
        <p:bldAsOne/>
      </p:bldGraphic>
      <p:bldP spid="53" grpId="0"/>
      <p:bldP spid="54" grpId="0"/>
      <p:bldP spid="55" grpId="0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71" y="248664"/>
            <a:ext cx="6858000" cy="715963"/>
          </a:xfrm>
        </p:spPr>
        <p:txBody>
          <a:bodyPr>
            <a:noAutofit/>
          </a:bodyPr>
          <a:lstStyle/>
          <a:p>
            <a:r>
              <a:rPr lang="en-US" sz="4400" b="1" i="1" dirty="0" smtClean="0">
                <a:solidFill>
                  <a:srgbClr val="0000FF"/>
                </a:solidFill>
              </a:rPr>
              <a:t>Scientist Presentations</a:t>
            </a:r>
            <a:endParaRPr lang="en-US" sz="4400" b="1" i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255" y="1362741"/>
            <a:ext cx="830281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00FF"/>
                </a:solidFill>
              </a:rPr>
              <a:t>Makoto Matsubara</a:t>
            </a:r>
            <a:r>
              <a:rPr lang="en-US" sz="3200" b="1" i="1" dirty="0" smtClean="0">
                <a:solidFill>
                  <a:srgbClr val="0000FF"/>
                </a:solidFill>
              </a:rPr>
              <a:t>: </a:t>
            </a:r>
            <a:r>
              <a:rPr lang="en-US" sz="3200" b="1" i="1" dirty="0" smtClean="0"/>
              <a:t>Strong velocity gradient related to the 2011 Tohoku Earthquake using travel time data from active seismicity detected by the dense seismic network.</a:t>
            </a:r>
          </a:p>
          <a:p>
            <a:r>
              <a:rPr lang="en-US" sz="3600" b="1" i="1" dirty="0" err="1" smtClean="0">
                <a:solidFill>
                  <a:srgbClr val="0000FF"/>
                </a:solidFill>
              </a:rPr>
              <a:t>Gaku</a:t>
            </a:r>
            <a:r>
              <a:rPr lang="en-US" sz="3600" b="1" i="1" dirty="0" smtClean="0">
                <a:solidFill>
                  <a:srgbClr val="0000FF"/>
                </a:solidFill>
              </a:rPr>
              <a:t> Shoji: </a:t>
            </a:r>
            <a:r>
              <a:rPr lang="en-US" sz="3200" b="1" i="1" dirty="0" smtClean="0"/>
              <a:t>Damage of</a:t>
            </a:r>
            <a:r>
              <a:rPr lang="en-US" sz="3600" b="1" i="1" dirty="0" smtClean="0"/>
              <a:t> infrastructures due to the 2011 Earthquake off the Pacific Coast of Tohoku</a:t>
            </a:r>
          </a:p>
          <a:p>
            <a:r>
              <a:rPr lang="en-US" sz="3600" b="1" i="1" dirty="0" smtClean="0">
                <a:solidFill>
                  <a:srgbClr val="0000FF"/>
                </a:solidFill>
              </a:rPr>
              <a:t>Masanori </a:t>
            </a:r>
            <a:r>
              <a:rPr lang="en-US" sz="3600" b="1" i="1" dirty="0" err="1" smtClean="0">
                <a:solidFill>
                  <a:srgbClr val="0000FF"/>
                </a:solidFill>
              </a:rPr>
              <a:t>Shishikura</a:t>
            </a:r>
            <a:r>
              <a:rPr lang="en-US" sz="3600" b="1" i="1" dirty="0" smtClean="0">
                <a:solidFill>
                  <a:srgbClr val="0000FF"/>
                </a:solidFill>
              </a:rPr>
              <a:t>: </a:t>
            </a:r>
            <a:r>
              <a:rPr lang="en-US" sz="3200" b="1" i="1" dirty="0" smtClean="0"/>
              <a:t>Importance of studying past tsunami by geological field survey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1572845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71" y="248664"/>
            <a:ext cx="6858000" cy="715963"/>
          </a:xfrm>
        </p:spPr>
        <p:txBody>
          <a:bodyPr>
            <a:noAutofit/>
          </a:bodyPr>
          <a:lstStyle/>
          <a:p>
            <a:r>
              <a:rPr lang="en-US" sz="4400" b="1" i="1" dirty="0" smtClean="0">
                <a:solidFill>
                  <a:srgbClr val="0000FF"/>
                </a:solidFill>
              </a:rPr>
              <a:t>Scientist Presentations</a:t>
            </a:r>
            <a:endParaRPr lang="en-US" sz="4400" b="1" i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255" y="1362741"/>
            <a:ext cx="83028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3600" b="1" i="1" dirty="0" smtClean="0"/>
              <a:t>Bring real science to education</a:t>
            </a:r>
          </a:p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endParaRPr lang="en-US" sz="3600" b="1" i="1" dirty="0"/>
          </a:p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3600" b="1" i="1" dirty="0" smtClean="0"/>
              <a:t>Help students and teachers understand what scientists do</a:t>
            </a:r>
          </a:p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endParaRPr lang="en-US" sz="3600" b="1" i="1" dirty="0" smtClean="0"/>
          </a:p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3600" b="1" i="1" dirty="0" smtClean="0"/>
              <a:t>Serve as models for students’ future aspirations </a:t>
            </a:r>
            <a:endParaRPr lang="en-US" sz="32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31770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3" grpId="1" uiExpan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0965" y="958408"/>
            <a:ext cx="746993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i="1" dirty="0" smtClean="0"/>
              <a:t>Full </a:t>
            </a:r>
            <a:r>
              <a:rPr lang="en-US" sz="6600" b="1" i="1" dirty="0" smtClean="0">
                <a:solidFill>
                  <a:srgbClr val="0000FF"/>
                </a:solidFill>
              </a:rPr>
              <a:t>STEAM</a:t>
            </a:r>
            <a:r>
              <a:rPr lang="en-US" sz="6600" b="1" i="1" dirty="0" smtClean="0"/>
              <a:t>* Ahead!</a:t>
            </a:r>
            <a:endParaRPr lang="en-US" sz="66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676770" y="2176164"/>
            <a:ext cx="415574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</a:rPr>
              <a:t>S</a:t>
            </a:r>
            <a:r>
              <a:rPr lang="en-US" sz="5400" b="1" i="1" dirty="0" smtClean="0"/>
              <a:t>cience</a:t>
            </a:r>
          </a:p>
          <a:p>
            <a:r>
              <a:rPr lang="en-US" sz="5400" b="1" i="1" dirty="0" smtClean="0">
                <a:solidFill>
                  <a:srgbClr val="0000FF"/>
                </a:solidFill>
              </a:rPr>
              <a:t>T</a:t>
            </a:r>
            <a:r>
              <a:rPr lang="en-US" sz="5400" b="1" i="1" dirty="0" smtClean="0"/>
              <a:t>echnology </a:t>
            </a:r>
          </a:p>
          <a:p>
            <a:r>
              <a:rPr lang="en-US" sz="5400" b="1" i="1" dirty="0" smtClean="0">
                <a:solidFill>
                  <a:srgbClr val="0000FF"/>
                </a:solidFill>
              </a:rPr>
              <a:t>E</a:t>
            </a:r>
            <a:r>
              <a:rPr lang="en-US" sz="5400" b="1" i="1" dirty="0" smtClean="0"/>
              <a:t>ngineering</a:t>
            </a:r>
          </a:p>
          <a:p>
            <a:r>
              <a:rPr lang="en-US" sz="5400" b="1" i="1" dirty="0" smtClean="0">
                <a:solidFill>
                  <a:srgbClr val="0000FF"/>
                </a:solidFill>
              </a:rPr>
              <a:t>A</a:t>
            </a:r>
            <a:r>
              <a:rPr lang="en-US" sz="5400" b="1" i="1" dirty="0" smtClean="0"/>
              <a:t>rt</a:t>
            </a:r>
          </a:p>
          <a:p>
            <a:r>
              <a:rPr lang="en-US" sz="5400" b="1" i="1" dirty="0" smtClean="0">
                <a:solidFill>
                  <a:srgbClr val="0000FF"/>
                </a:solidFill>
              </a:rPr>
              <a:t>M</a:t>
            </a:r>
            <a:r>
              <a:rPr lang="en-US" sz="5400" b="1" i="1" dirty="0" smtClean="0"/>
              <a:t>athematics</a:t>
            </a:r>
            <a:endParaRPr lang="en-US" sz="5400" b="1" i="1" dirty="0"/>
          </a:p>
        </p:txBody>
      </p:sp>
    </p:spTree>
    <p:extLst>
      <p:ext uri="{BB962C8B-B14F-4D97-AF65-F5344CB8AC3E}">
        <p14:creationId xmlns:p14="http://schemas.microsoft.com/office/powerpoint/2010/main" val="173657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692" y="228600"/>
            <a:ext cx="6858000" cy="715963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</a:rPr>
              <a:t>APEC Lesson Study</a:t>
            </a:r>
            <a:endParaRPr lang="en-US" sz="5400" b="1" i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9846" y="2090615"/>
            <a:ext cx="83038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/>
              <a:t>Developing students who are </a:t>
            </a:r>
            <a:r>
              <a:rPr lang="en-US" sz="4800" b="1" i="1" dirty="0" smtClean="0">
                <a:solidFill>
                  <a:srgbClr val="0000FF"/>
                </a:solidFill>
              </a:rPr>
              <a:t>agents</a:t>
            </a:r>
            <a:r>
              <a:rPr lang="en-US" sz="4800" b="1" i="1" dirty="0" smtClean="0"/>
              <a:t> of change, not </a:t>
            </a:r>
            <a:r>
              <a:rPr lang="en-US" sz="4800" b="1" i="1" dirty="0" smtClean="0">
                <a:solidFill>
                  <a:srgbClr val="0000FF"/>
                </a:solidFill>
              </a:rPr>
              <a:t>objects</a:t>
            </a:r>
            <a:r>
              <a:rPr lang="en-US" sz="4800" b="1" i="1" dirty="0" smtClean="0"/>
              <a:t> of change.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1672899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308" y="242277"/>
            <a:ext cx="6858000" cy="715963"/>
          </a:xfrm>
        </p:spPr>
        <p:txBody>
          <a:bodyPr>
            <a:noAutofit/>
          </a:bodyPr>
          <a:lstStyle/>
          <a:p>
            <a:r>
              <a:rPr lang="en-US" sz="4800" b="1" i="1" dirty="0" smtClean="0">
                <a:solidFill>
                  <a:srgbClr val="0000FF"/>
                </a:solidFill>
              </a:rPr>
              <a:t>E-Textbook</a:t>
            </a:r>
            <a:endParaRPr lang="en-US" sz="4800" b="1" i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4308" y="1934308"/>
            <a:ext cx="80498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3366FF"/>
              </a:buClr>
              <a:buFont typeface="Wingdings" charset="2"/>
              <a:buChar char="ü"/>
            </a:pPr>
            <a:r>
              <a:rPr lang="en-US" sz="4400" b="1" i="1" dirty="0" smtClean="0"/>
              <a:t>Mild improvement of boring textbook?</a:t>
            </a:r>
          </a:p>
          <a:p>
            <a:pPr marL="571500" indent="-571500">
              <a:buClr>
                <a:srgbClr val="3366FF"/>
              </a:buClr>
              <a:buFont typeface="Wingdings" charset="2"/>
              <a:buChar char="ü"/>
            </a:pPr>
            <a:r>
              <a:rPr lang="en-US" sz="4400" b="1" i="1" dirty="0" smtClean="0"/>
              <a:t>Inclusion of animation, movie?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1944407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231" y="384907"/>
            <a:ext cx="6858000" cy="715963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</a:rPr>
              <a:t>ORIGAMI</a:t>
            </a:r>
            <a:endParaRPr lang="en-US" sz="5400" b="1" i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5290" y="3347699"/>
            <a:ext cx="804984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4400" b="1" i="1" dirty="0" smtClean="0"/>
              <a:t>6</a:t>
            </a:r>
            <a:r>
              <a:rPr lang="en-US" sz="4400" b="1" i="1" baseline="30000" dirty="0" smtClean="0"/>
              <a:t>th</a:t>
            </a:r>
            <a:r>
              <a:rPr lang="en-US" sz="4400" b="1" i="1" dirty="0" smtClean="0"/>
              <a:t> International Meeting on </a:t>
            </a:r>
            <a:r>
              <a:rPr lang="en-US" sz="4400" b="1" i="1" dirty="0" smtClean="0">
                <a:solidFill>
                  <a:srgbClr val="0000FF"/>
                </a:solidFill>
              </a:rPr>
              <a:t>O</a:t>
            </a:r>
            <a:r>
              <a:rPr lang="en-US" sz="4400" b="1" i="1" dirty="0" smtClean="0"/>
              <a:t>rigami in </a:t>
            </a:r>
            <a:r>
              <a:rPr lang="en-US" sz="4400" b="1" i="1" dirty="0" smtClean="0">
                <a:solidFill>
                  <a:srgbClr val="0000FF"/>
                </a:solidFill>
              </a:rPr>
              <a:t>S</a:t>
            </a:r>
            <a:r>
              <a:rPr lang="en-US" sz="4400" b="1" i="1" dirty="0" smtClean="0"/>
              <a:t>cience, </a:t>
            </a:r>
            <a:r>
              <a:rPr lang="en-US" sz="4400" b="1" i="1" dirty="0" smtClean="0">
                <a:solidFill>
                  <a:srgbClr val="0000FF"/>
                </a:solidFill>
              </a:rPr>
              <a:t>M</a:t>
            </a:r>
            <a:r>
              <a:rPr lang="en-US" sz="4400" b="1" i="1" dirty="0" smtClean="0"/>
              <a:t>athematics and </a:t>
            </a:r>
            <a:r>
              <a:rPr lang="en-US" sz="4400" b="1" i="1" dirty="0" smtClean="0">
                <a:solidFill>
                  <a:srgbClr val="0000FF"/>
                </a:solidFill>
              </a:rPr>
              <a:t>E</a:t>
            </a:r>
            <a:r>
              <a:rPr lang="en-US" sz="4400" b="1" i="1" dirty="0" smtClean="0"/>
              <a:t>ducation (6</a:t>
            </a:r>
            <a:r>
              <a:rPr lang="en-US" sz="4400" b="1" i="1" dirty="0" smtClean="0">
                <a:solidFill>
                  <a:srgbClr val="0000FF"/>
                </a:solidFill>
              </a:rPr>
              <a:t>OSME</a:t>
            </a:r>
            <a:r>
              <a:rPr lang="en-US" sz="4400" b="1" i="1" dirty="0" smtClean="0"/>
              <a:t>)</a:t>
            </a:r>
            <a:endParaRPr lang="en-US" sz="4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06231" y="5413952"/>
            <a:ext cx="325975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/>
              <a:t>March, 2014</a:t>
            </a:r>
          </a:p>
          <a:p>
            <a:r>
              <a:rPr lang="en-US" sz="4400" b="1" i="1" dirty="0" smtClean="0"/>
              <a:t>Kobe, Japan</a:t>
            </a:r>
            <a:endParaRPr lang="en-US" sz="4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79652" y="1806738"/>
            <a:ext cx="81912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4400" b="1" i="1" dirty="0" smtClean="0"/>
              <a:t>Using origami to build portable  temporary shelters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4195931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Imagine_future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596" r="-21596"/>
          <a:stretch/>
        </p:blipFill>
        <p:spPr>
          <a:xfrm>
            <a:off x="-793262" y="72293"/>
            <a:ext cx="6512091" cy="3581399"/>
          </a:xfrm>
        </p:spPr>
      </p:pic>
      <p:sp>
        <p:nvSpPr>
          <p:cNvPr id="7" name="TextBox 6"/>
          <p:cNvSpPr txBox="1"/>
          <p:nvPr/>
        </p:nvSpPr>
        <p:spPr>
          <a:xfrm>
            <a:off x="457200" y="3915212"/>
            <a:ext cx="8051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4000" b="1" i="1" dirty="0" smtClean="0"/>
              <a:t>This project can help us prepare our children for the future.</a:t>
            </a:r>
          </a:p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endParaRPr lang="en-US" sz="2000" b="1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5335716"/>
            <a:ext cx="8051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0000FF"/>
              </a:buClr>
              <a:buFont typeface="Wingdings" charset="2"/>
              <a:buChar char="ü"/>
            </a:pPr>
            <a:r>
              <a:rPr lang="en-US" sz="4000" b="1" i="1" dirty="0" smtClean="0"/>
              <a:t>It illustrates the importance/value of mathematical thinking</a:t>
            </a:r>
            <a:r>
              <a:rPr lang="en-US" b="1" i="1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17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</a:rPr>
              <a:t>Day 1: 14 February 2012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>
                <a:solidFill>
                  <a:srgbClr val="0000FF"/>
                </a:solidFill>
              </a:rPr>
              <a:t>Katsumi SHIRAHATA:</a:t>
            </a:r>
          </a:p>
          <a:p>
            <a:pPr>
              <a:buFont typeface="Wingdings" charset="2"/>
              <a:buChar char="ü"/>
            </a:pPr>
            <a:r>
              <a:rPr lang="en-US" sz="3600" b="1" i="1" dirty="0"/>
              <a:t> </a:t>
            </a:r>
            <a:r>
              <a:rPr lang="en-US" sz="3600" b="1" i="1" dirty="0" smtClean="0"/>
              <a:t>Self-help and public help</a:t>
            </a:r>
          </a:p>
          <a:p>
            <a:pPr>
              <a:buFont typeface="Wingdings" charset="2"/>
              <a:buChar char="ü"/>
            </a:pPr>
            <a:r>
              <a:rPr lang="en-US" sz="3600" b="1" i="1" dirty="0" smtClean="0"/>
              <a:t>When disaster occurs, children must make independent decision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Moving from saving children in disaster to children saving themselves and others in disaster.</a:t>
            </a:r>
            <a:endParaRPr lang="en-US" sz="40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43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</a:rPr>
              <a:t>What kinds of lessons?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ü"/>
            </a:pPr>
            <a:r>
              <a:rPr lang="en-US" sz="3600" dirty="0"/>
              <a:t> </a:t>
            </a:r>
            <a:r>
              <a:rPr lang="en-US" sz="3600" b="1" i="1" dirty="0" smtClean="0"/>
              <a:t>Business as usual?</a:t>
            </a:r>
          </a:p>
          <a:p>
            <a:pPr marL="0" indent="0">
              <a:buNone/>
            </a:pPr>
            <a:r>
              <a:rPr lang="en-US" sz="3600" b="1" i="1" dirty="0"/>
              <a:t> </a:t>
            </a:r>
            <a:r>
              <a:rPr lang="en-US" sz="3600" b="1" i="1" dirty="0" smtClean="0"/>
              <a:t>    1. Skills development</a:t>
            </a:r>
          </a:p>
          <a:p>
            <a:pPr marL="0" indent="0">
              <a:buNone/>
            </a:pPr>
            <a:r>
              <a:rPr lang="en-US" sz="3600" b="1" i="1" dirty="0"/>
              <a:t> </a:t>
            </a:r>
            <a:r>
              <a:rPr lang="en-US" sz="3600" b="1" i="1" dirty="0" smtClean="0"/>
              <a:t>    2. Doing as teacher directs</a:t>
            </a:r>
          </a:p>
          <a:p>
            <a:pPr marL="0" indent="0">
              <a:buNone/>
            </a:pPr>
            <a:r>
              <a:rPr lang="en-US" sz="3600" b="1" i="1" dirty="0" smtClean="0"/>
              <a:t>or</a:t>
            </a:r>
          </a:p>
          <a:p>
            <a:pPr>
              <a:buFont typeface="Wingdings" charset="2"/>
              <a:buChar char="ü"/>
            </a:pPr>
            <a:r>
              <a:rPr lang="en-US" sz="3600" b="1" i="1" dirty="0" smtClean="0">
                <a:solidFill>
                  <a:srgbClr val="0000FF"/>
                </a:solidFill>
              </a:rPr>
              <a:t>Problem posing by students?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0000FF"/>
                </a:solidFill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</a:rPr>
              <a:t>   </a:t>
            </a:r>
            <a:r>
              <a:rPr lang="en-US" sz="3600" b="1" i="1" dirty="0" smtClean="0"/>
              <a:t>Example: 16 Feb. </a:t>
            </a:r>
            <a:r>
              <a:rPr lang="en-US" sz="3600" b="1" i="1" dirty="0" err="1" smtClean="0"/>
              <a:t>Isoda</a:t>
            </a:r>
            <a:r>
              <a:rPr lang="en-US" sz="3600" b="1" i="1" dirty="0" smtClean="0"/>
              <a:t> lesson</a:t>
            </a:r>
            <a:endParaRPr lang="en-US" sz="3600" b="1" i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0000FF"/>
                </a:solidFill>
              </a:rPr>
              <a:t>BUT…</a:t>
            </a:r>
          </a:p>
          <a:p>
            <a:pPr marL="0" indent="0">
              <a:buNone/>
            </a:pPr>
            <a:r>
              <a:rPr lang="en-US" sz="3600" b="1" i="1" dirty="0">
                <a:solidFill>
                  <a:srgbClr val="0000FF"/>
                </a:solidFill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</a:rPr>
              <a:t> </a:t>
            </a:r>
            <a:r>
              <a:rPr lang="en-US" sz="3600" b="1" i="1" dirty="0" smtClean="0"/>
              <a:t>No proposed lessons have followed this example.</a:t>
            </a:r>
            <a:endParaRPr lang="en-US" sz="36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66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39" y="274638"/>
            <a:ext cx="8229600" cy="1143000"/>
          </a:xfrm>
        </p:spPr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</a:rPr>
              <a:t>Problem Posing by Students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9" y="1526199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ISMUNANDAR: </a:t>
            </a:r>
            <a:r>
              <a:rPr lang="en-US" sz="4000" b="1" i="1" dirty="0"/>
              <a:t>Teacher Professional Development for Mainstreaming Disaster Risk Reduction in Education in </a:t>
            </a:r>
            <a:r>
              <a:rPr lang="en-US" sz="4000" b="1" i="1" dirty="0" smtClean="0"/>
              <a:t>ASEAN</a:t>
            </a:r>
          </a:p>
          <a:p>
            <a:pPr marL="0" indent="0">
              <a:buNone/>
            </a:pPr>
            <a:r>
              <a:rPr lang="en-US" sz="4000" b="1" i="1" dirty="0" smtClean="0"/>
              <a:t>BUT—Teachers can’t learn/know everything in the 21</a:t>
            </a:r>
            <a:r>
              <a:rPr lang="en-US" sz="4000" b="1" i="1" baseline="30000" dirty="0" smtClean="0"/>
              <a:t>st</a:t>
            </a:r>
            <a:r>
              <a:rPr lang="en-US" sz="4000" b="1" i="1" dirty="0" smtClean="0"/>
              <a:t> century.</a:t>
            </a:r>
          </a:p>
          <a:p>
            <a:pPr marL="0" indent="0">
              <a:buNone/>
            </a:pPr>
            <a:endParaRPr lang="en-US" sz="4000" b="1" i="1" dirty="0" smtClean="0"/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BENJALUG NAMFA: </a:t>
            </a:r>
            <a:r>
              <a:rPr lang="en-US" sz="4000" b="1" i="1" dirty="0" smtClean="0"/>
              <a:t>1) Integrated curriculum; 2) Changing teaching practice</a:t>
            </a:r>
          </a:p>
          <a:p>
            <a:pPr marL="0" indent="0">
              <a:buNone/>
            </a:pPr>
            <a:endParaRPr lang="en-US" sz="4000" b="1" i="1" dirty="0" smtClean="0"/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MAITREE INPRASITHA: </a:t>
            </a:r>
            <a:r>
              <a:rPr lang="en-US" sz="4000" b="1" i="1" dirty="0" smtClean="0"/>
              <a:t>Lesson study and open approach</a:t>
            </a:r>
            <a:endParaRPr lang="en-US" sz="4000" b="1" i="1" dirty="0"/>
          </a:p>
          <a:p>
            <a:pPr marL="0" indent="0">
              <a:buNone/>
            </a:pP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122837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</a:rPr>
              <a:t>Problem Posing by Students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400"/>
              </a:lnSpc>
              <a:defRPr/>
            </a:pPr>
            <a:r>
              <a:rPr lang="en-US" altLang="ja-JP" sz="4000" b="1" i="1" dirty="0">
                <a:solidFill>
                  <a:srgbClr val="0000F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SHIZUMI SHIMIZU</a:t>
            </a:r>
            <a:r>
              <a:rPr lang="en-US" altLang="ja-JP" sz="4000" b="1" i="1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:</a:t>
            </a:r>
            <a:r>
              <a:rPr lang="en-US" altLang="ja-JP" sz="4000" b="1" i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Eventually, it is necessary that opportunities are given so </a:t>
            </a:r>
            <a:r>
              <a:rPr lang="en-US" altLang="ja-JP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0"/>
                <a:cs typeface="ＭＳ Ｐゴシック" charset="0"/>
              </a:rPr>
              <a:t>that students can act independently and autonomously</a:t>
            </a:r>
            <a:r>
              <a:rPr lang="en-US" altLang="ja-JP" sz="4000" b="1" i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lnSpc>
                <a:spcPts val="3400"/>
              </a:lnSpc>
              <a:defRPr/>
            </a:pPr>
            <a:endParaRPr lang="en-US" altLang="ja-JP" sz="4000" b="1" i="1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>
              <a:lnSpc>
                <a:spcPts val="3400"/>
              </a:lnSpc>
              <a:defRPr/>
            </a:pPr>
            <a:r>
              <a:rPr lang="en-US" altLang="ja-JP" sz="4000" b="1" i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AND…</a:t>
            </a:r>
          </a:p>
          <a:p>
            <a:pPr>
              <a:lnSpc>
                <a:spcPts val="3400"/>
              </a:lnSpc>
              <a:defRPr/>
            </a:pPr>
            <a:endParaRPr lang="en-US" altLang="ja-JP" sz="4000" b="1" i="1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>
              <a:lnSpc>
                <a:spcPts val="3400"/>
              </a:lnSpc>
              <a:defRPr/>
            </a:pPr>
            <a:r>
              <a:rPr lang="en-US" altLang="ja-JP" sz="4000" b="1" i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Pose </a:t>
            </a:r>
            <a:r>
              <a:rPr lang="en-US" altLang="ja-JP" sz="4000" b="1" i="1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and solve their </a:t>
            </a:r>
            <a:r>
              <a:rPr lang="en-US" altLang="ja-JP" sz="4000" b="1" i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own problems.</a:t>
            </a:r>
          </a:p>
        </p:txBody>
      </p:sp>
    </p:spTree>
    <p:extLst>
      <p:ext uri="{BB962C8B-B14F-4D97-AF65-F5344CB8AC3E}">
        <p14:creationId xmlns:p14="http://schemas.microsoft.com/office/powerpoint/2010/main" val="499618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</a:rPr>
              <a:t>14 Feb. Panel Discussion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i="1" dirty="0" smtClean="0"/>
              <a:t>“Education </a:t>
            </a:r>
            <a:r>
              <a:rPr lang="en-US" sz="4000" b="1" i="1" dirty="0"/>
              <a:t>about disaster prevention is not something you can do overnight; it is a long-term effort</a:t>
            </a:r>
            <a:r>
              <a:rPr lang="en-US" sz="4000" b="1" i="1" dirty="0" smtClean="0"/>
              <a:t>.”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BUT…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000000"/>
                </a:solidFill>
              </a:rPr>
              <a:t>We need to develop disaster reading materials and lesson plans, engage in lesson study, and report back by 7 September!</a:t>
            </a:r>
            <a:endParaRPr lang="en-US" sz="4000" b="1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668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TW" sz="3600">
                <a:latin typeface="Calibri" charset="0"/>
                <a:ea typeface="新細明體" charset="0"/>
              </a:rPr>
              <a:t>Possible Learning Content</a:t>
            </a:r>
            <a:endParaRPr lang="zh-HK" sz="3600">
              <a:latin typeface="Calibri" charset="0"/>
              <a:ea typeface="新細明體" charset="0"/>
            </a:endParaRPr>
          </a:p>
        </p:txBody>
      </p:sp>
      <p:sp>
        <p:nvSpPr>
          <p:cNvPr id="17410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260475" indent="-1260475">
              <a:buFont typeface="Arial" charset="0"/>
              <a:buNone/>
            </a:pPr>
            <a:r>
              <a:rPr lang="en-US" altLang="zh-TW">
                <a:latin typeface="Calibri" charset="0"/>
                <a:ea typeface="新細明體" charset="0"/>
              </a:rPr>
              <a:t>A Knowledge of why and how Earthquake and Tsunmai happen</a:t>
            </a:r>
          </a:p>
          <a:p>
            <a:pPr marL="1260475" indent="-1260475">
              <a:buFont typeface="Arial" charset="0"/>
              <a:buNone/>
            </a:pPr>
            <a:r>
              <a:rPr lang="en-US" altLang="zh-TW">
                <a:latin typeface="Calibri" charset="0"/>
                <a:ea typeface="新細明體" charset="0"/>
              </a:rPr>
              <a:t>B Models related to Earthquake and Tsunmai (mathematics and physical model)</a:t>
            </a:r>
          </a:p>
          <a:p>
            <a:pPr marL="1260475" indent="-1260475">
              <a:buFont typeface="Arial" charset="0"/>
              <a:buNone/>
            </a:pPr>
            <a:r>
              <a:rPr lang="en-US" altLang="zh-TW">
                <a:latin typeface="Calibri" charset="0"/>
                <a:ea typeface="新細明體" charset="0"/>
              </a:rPr>
              <a:t>C Prevention and damage control (Good Building and Logistic arrangement)</a:t>
            </a:r>
          </a:p>
          <a:p>
            <a:pPr marL="1260475" indent="-1260475">
              <a:buFont typeface="Arial" charset="0"/>
              <a:buNone/>
            </a:pPr>
            <a:r>
              <a:rPr lang="en-US" altLang="zh-TW">
                <a:latin typeface="Calibri" charset="0"/>
                <a:ea typeface="新細明體" charset="0"/>
              </a:rPr>
              <a:t>D After the disaster (Relief Work and its arrangement)</a:t>
            </a:r>
          </a:p>
        </p:txBody>
      </p:sp>
    </p:spTree>
    <p:extLst>
      <p:ext uri="{BB962C8B-B14F-4D97-AF65-F5344CB8AC3E}">
        <p14:creationId xmlns:p14="http://schemas.microsoft.com/office/powerpoint/2010/main" val="204816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0" y="228600"/>
            <a:ext cx="8611350" cy="715963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rgbClr val="3366FF"/>
                </a:solidFill>
              </a:rPr>
              <a:t>Problem Posing using Prior Knowledge</a:t>
            </a:r>
            <a:endParaRPr lang="en-US" sz="4000" b="1" i="1" dirty="0">
              <a:solidFill>
                <a:srgbClr val="3366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767848"/>
              </p:ext>
            </p:extLst>
          </p:nvPr>
        </p:nvGraphicFramePr>
        <p:xfrm>
          <a:off x="362445" y="1554543"/>
          <a:ext cx="8400555" cy="4417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Document" r:id="rId3" imgW="5651500" imgH="1676400" progId="Word.Document.12">
                  <p:link updateAutomatic="1"/>
                </p:oleObj>
              </mc:Choice>
              <mc:Fallback>
                <p:oleObj name="Document" r:id="rId3" imgW="5651500" imgH="16764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445" y="1554543"/>
                        <a:ext cx="8400555" cy="4417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085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518</Words>
  <Application>Microsoft Macintosh PowerPoint</Application>
  <PresentationFormat>On-screen Show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\\localhost\Desktop_021910\APEC2012\Tokyo, Japan\Macintosh HD:Desktop_021910:APEC2012:Tokyo, Japan:RAIMUNDO OLFOS.docx!OLE_LINK1</vt:lpstr>
      <vt:lpstr>Challenges  to emergency preparedness for mathematics: </vt:lpstr>
      <vt:lpstr>PowerPoint Presentation</vt:lpstr>
      <vt:lpstr>Day 1: 14 February 2012</vt:lpstr>
      <vt:lpstr>What kinds of lessons?</vt:lpstr>
      <vt:lpstr>Problem Posing by Students</vt:lpstr>
      <vt:lpstr>Problem Posing by Students</vt:lpstr>
      <vt:lpstr>14 Feb. Panel Discussion</vt:lpstr>
      <vt:lpstr>Possible Learning Content</vt:lpstr>
      <vt:lpstr>Problem Posing using Prior Knowledge</vt:lpstr>
      <vt:lpstr>PowerPoint Presentation</vt:lpstr>
      <vt:lpstr>Scientist Presentations</vt:lpstr>
      <vt:lpstr>Scientist Presentations</vt:lpstr>
      <vt:lpstr>PowerPoint Presentation</vt:lpstr>
      <vt:lpstr>APEC Lesson Study</vt:lpstr>
      <vt:lpstr>E-Textbook</vt:lpstr>
      <vt:lpstr>ORIGAMI</vt:lpstr>
    </vt:vector>
  </TitlesOfParts>
  <Company>Rosenbaum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‘Challenges’ to emergency preparedness for mathematics: </dc:title>
  <dc:creator>Patsy Wang-Iverson</dc:creator>
  <cp:lastModifiedBy>Patsy Wang-Iverson</cp:lastModifiedBy>
  <cp:revision>31</cp:revision>
  <dcterms:created xsi:type="dcterms:W3CDTF">2012-02-17T18:59:01Z</dcterms:created>
  <dcterms:modified xsi:type="dcterms:W3CDTF">2012-02-18T00:49:44Z</dcterms:modified>
</cp:coreProperties>
</file>