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B8EF-3105-4DBE-B9E5-9889DF0F6E5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DB55-DF2A-4F10-9182-5B1549DB5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143250"/>
          </a:xfrm>
        </p:spPr>
        <p:txBody>
          <a:bodyPr/>
          <a:lstStyle/>
          <a:p>
            <a:r>
              <a:rPr lang="en-US" dirty="0" smtClean="0"/>
              <a:t>Tasks for Problem Solving Related to Earthquakes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Soledad A. </a:t>
            </a:r>
            <a:r>
              <a:rPr lang="en-US" dirty="0" err="1" smtClean="0"/>
              <a:t>Ulep</a:t>
            </a:r>
            <a:endParaRPr lang="en-US" dirty="0" smtClean="0"/>
          </a:p>
          <a:p>
            <a:r>
              <a:rPr lang="en-US" dirty="0" err="1" smtClean="0"/>
              <a:t>Eligio</a:t>
            </a:r>
            <a:r>
              <a:rPr lang="en-US" dirty="0" smtClean="0"/>
              <a:t> C. </a:t>
            </a:r>
            <a:r>
              <a:rPr lang="en-US" dirty="0" err="1" smtClean="0"/>
              <a:t>Obille</a:t>
            </a:r>
            <a:r>
              <a:rPr lang="en-US" dirty="0" smtClean="0"/>
              <a:t> Jr.</a:t>
            </a:r>
          </a:p>
          <a:p>
            <a:r>
              <a:rPr lang="en-US" dirty="0" smtClean="0"/>
              <a:t>University of the Philippines</a:t>
            </a:r>
          </a:p>
          <a:p>
            <a:r>
              <a:rPr lang="en-US" dirty="0" smtClean="0"/>
              <a:t>National Institute for Science and Mathematics Education Development</a:t>
            </a:r>
          </a:p>
          <a:p>
            <a:r>
              <a:rPr lang="en-US" dirty="0" smtClean="0"/>
              <a:t>(UP NISMED)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PH" dirty="0" smtClean="0"/>
              <a:t>	</a:t>
            </a:r>
            <a:endParaRPr lang="en-PH" dirty="0" smtClean="0"/>
          </a:p>
          <a:p>
            <a:pPr>
              <a:buNone/>
            </a:pPr>
            <a:r>
              <a:rPr lang="en-PH" dirty="0" smtClean="0"/>
              <a:t>	</a:t>
            </a:r>
            <a:r>
              <a:rPr lang="en-PH" dirty="0" smtClean="0"/>
              <a:t>Waves </a:t>
            </a:r>
            <a:r>
              <a:rPr lang="en-PH" dirty="0"/>
              <a:t>are produced when an earthquake occurs. Primary waves (P-wave) shake the rock back and forth in the direction that the waves travel while secondary waves (S-wave) shake the rock at right angles to the direction that the waves travel</a:t>
            </a:r>
            <a:r>
              <a:rPr lang="en-PH" dirty="0" smtClean="0"/>
              <a:t>.</a:t>
            </a:r>
          </a:p>
          <a:p>
            <a:pPr>
              <a:buNone/>
            </a:pPr>
            <a:endParaRPr lang="en-PH" dirty="0"/>
          </a:p>
          <a:p>
            <a:pPr>
              <a:buNone/>
            </a:pPr>
            <a:r>
              <a:rPr lang="en-PH" dirty="0" smtClean="0"/>
              <a:t>	Study the travel-time graph below.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.jpg"/>
          <p:cNvPicPr>
            <a:picLocks noChangeAspect="1"/>
          </p:cNvPicPr>
          <p:nvPr/>
        </p:nvPicPr>
        <p:blipFill>
          <a:blip r:embed="rId2" cstate="print"/>
          <a:srcRect t="1770" b="1770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None/>
            </a:pPr>
            <a:r>
              <a:rPr lang="en-PH" sz="5000" dirty="0" smtClean="0"/>
              <a:t>A. Write </a:t>
            </a:r>
            <a:r>
              <a:rPr lang="en-PH" sz="5000" dirty="0"/>
              <a:t>as many observations/interpretations as you can about the graph</a:t>
            </a:r>
            <a:r>
              <a:rPr lang="en-PH" sz="5000" dirty="0" smtClean="0"/>
              <a:t>.</a:t>
            </a:r>
          </a:p>
          <a:p>
            <a:pPr marL="514350" lvl="0" indent="-514350">
              <a:buNone/>
            </a:pPr>
            <a:endParaRPr lang="en-US" sz="5000" dirty="0"/>
          </a:p>
          <a:p>
            <a:pPr>
              <a:buNone/>
            </a:pPr>
            <a:r>
              <a:rPr lang="en-PH" sz="5000" dirty="0" smtClean="0"/>
              <a:t>	Some </a:t>
            </a:r>
            <a:r>
              <a:rPr lang="en-PH" sz="5000" dirty="0"/>
              <a:t>expected answers</a:t>
            </a:r>
            <a:r>
              <a:rPr lang="en-PH" sz="5000" dirty="0" smtClean="0"/>
              <a:t>:</a:t>
            </a:r>
          </a:p>
          <a:p>
            <a:pPr>
              <a:buNone/>
            </a:pPr>
            <a:endParaRPr lang="en-US" sz="5000" dirty="0"/>
          </a:p>
          <a:p>
            <a:pPr lvl="0"/>
            <a:r>
              <a:rPr lang="en-PH" sz="5000" dirty="0"/>
              <a:t>The P- and S-waves start from the origin at the same time.</a:t>
            </a:r>
            <a:endParaRPr lang="en-US" sz="5000" dirty="0"/>
          </a:p>
          <a:p>
            <a:pPr lvl="0"/>
            <a:r>
              <a:rPr lang="en-PH" sz="5000" dirty="0"/>
              <a:t>The P-wave races ahead of the S-wave.</a:t>
            </a:r>
            <a:endParaRPr lang="en-US" sz="5000" dirty="0"/>
          </a:p>
          <a:p>
            <a:pPr lvl="0"/>
            <a:r>
              <a:rPr lang="en-PH" sz="5000" dirty="0"/>
              <a:t>P-waves travel twice as fast as S-waves. </a:t>
            </a:r>
            <a:endParaRPr lang="en-US" sz="5000" dirty="0"/>
          </a:p>
          <a:p>
            <a:pPr lvl="0"/>
            <a:r>
              <a:rPr lang="en-PH" sz="5000" dirty="0"/>
              <a:t>At places near the </a:t>
            </a:r>
            <a:r>
              <a:rPr lang="en-PH" sz="5000" dirty="0" err="1"/>
              <a:t>epicenter</a:t>
            </a:r>
            <a:r>
              <a:rPr lang="en-PH" sz="5000" dirty="0"/>
              <a:t>, the P-waves and the S-waves arrive quickly one after the other.</a:t>
            </a:r>
            <a:endParaRPr lang="en-US" sz="5000" dirty="0"/>
          </a:p>
          <a:p>
            <a:pPr lvl="0"/>
            <a:r>
              <a:rPr lang="en-PH" sz="5000" dirty="0"/>
              <a:t>At places near the </a:t>
            </a:r>
            <a:r>
              <a:rPr lang="en-PH" sz="5000" dirty="0" err="1"/>
              <a:t>epicenter</a:t>
            </a:r>
            <a:r>
              <a:rPr lang="en-PH" sz="5000" dirty="0"/>
              <a:t>, the gap between their times of arrival is small. </a:t>
            </a:r>
            <a:endParaRPr lang="en-US" sz="5000" dirty="0"/>
          </a:p>
          <a:p>
            <a:pPr lvl="0"/>
            <a:r>
              <a:rPr lang="en-PH" sz="5000" dirty="0"/>
              <a:t>At locations farther from the </a:t>
            </a:r>
            <a:r>
              <a:rPr lang="en-PH" sz="5000" dirty="0" err="1"/>
              <a:t>epicenter</a:t>
            </a:r>
            <a:r>
              <a:rPr lang="en-PH" sz="5000" dirty="0"/>
              <a:t>, the S-waves arrive much later than the P-waves.</a:t>
            </a:r>
            <a:endParaRPr lang="en-US" sz="5000" dirty="0"/>
          </a:p>
          <a:p>
            <a:pPr lvl="0"/>
            <a:r>
              <a:rPr lang="en-PH" sz="5000" dirty="0"/>
              <a:t>At locations farther from the </a:t>
            </a:r>
            <a:r>
              <a:rPr lang="en-PH" sz="5000" dirty="0" err="1"/>
              <a:t>epicenter</a:t>
            </a:r>
            <a:r>
              <a:rPr lang="en-PH" sz="5000" dirty="0"/>
              <a:t>, the gap between their times of arrival is much greater. </a:t>
            </a:r>
            <a:endParaRPr lang="en-US" sz="5000" dirty="0"/>
          </a:p>
          <a:p>
            <a:pPr lvl="0"/>
            <a:r>
              <a:rPr lang="en-PH" sz="5000" dirty="0"/>
              <a:t>We can tell how far we are from the </a:t>
            </a:r>
            <a:r>
              <a:rPr lang="en-PH" sz="5000" dirty="0" err="1"/>
              <a:t>epicenter</a:t>
            </a:r>
            <a:r>
              <a:rPr lang="en-PH" sz="5000" dirty="0"/>
              <a:t> of an earthquake by noting how big or small the time gap is between the times of arrival of the P- and the S-waves. </a:t>
            </a:r>
            <a:endParaRPr lang="en-US" sz="5000" dirty="0"/>
          </a:p>
          <a:p>
            <a:pPr>
              <a:buNone/>
            </a:pPr>
            <a:r>
              <a:rPr lang="en-PH" sz="5000" dirty="0"/>
              <a:t> </a:t>
            </a:r>
            <a:endParaRPr lang="en-US" sz="5000" dirty="0"/>
          </a:p>
          <a:p>
            <a:pPr>
              <a:buNone/>
            </a:pPr>
            <a:r>
              <a:rPr lang="en-PH" sz="5000" dirty="0"/>
              <a:t> </a:t>
            </a:r>
            <a:endParaRPr lang="en-US" sz="50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lvl="0">
              <a:buNone/>
            </a:pPr>
            <a:r>
              <a:rPr lang="en-PH" dirty="0" smtClean="0"/>
              <a:t>B. Suppose </a:t>
            </a:r>
            <a:r>
              <a:rPr lang="en-PH" dirty="0"/>
              <a:t>the P-wave arrived at Location A at 10:00:00 a.m. and the S-wave arrived at the same location at 10:05:40 a.m. </a:t>
            </a:r>
            <a:endParaRPr lang="en-PH" dirty="0" smtClean="0"/>
          </a:p>
          <a:p>
            <a:pPr lvl="0">
              <a:buNone/>
            </a:pPr>
            <a:r>
              <a:rPr lang="en-PH" dirty="0"/>
              <a:t>	</a:t>
            </a:r>
            <a:r>
              <a:rPr lang="en-PH" dirty="0" smtClean="0"/>
              <a:t>How </a:t>
            </a:r>
            <a:r>
              <a:rPr lang="en-PH" dirty="0"/>
              <a:t>far is Location A from the </a:t>
            </a:r>
            <a:r>
              <a:rPr lang="en-PH" dirty="0" err="1"/>
              <a:t>epicenter</a:t>
            </a:r>
            <a:r>
              <a:rPr lang="en-PH" dirty="0"/>
              <a:t>? Explain how you got your answer.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Tasks for Problem Solving Related to Earthquakes</vt:lpstr>
      <vt:lpstr>Slide 2</vt:lpstr>
      <vt:lpstr>Slide 3</vt:lpstr>
      <vt:lpstr>Slide 4</vt:lpstr>
      <vt:lpstr>Slide 5</vt:lpstr>
    </vt:vector>
  </TitlesOfParts>
  <Company>UP NISMED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for Problem Solving Related to Earthquakes</dc:title>
  <dc:creator>Guest1</dc:creator>
  <cp:lastModifiedBy>Guest1</cp:lastModifiedBy>
  <cp:revision>6</cp:revision>
  <dcterms:created xsi:type="dcterms:W3CDTF">2012-02-14T20:09:59Z</dcterms:created>
  <dcterms:modified xsi:type="dcterms:W3CDTF">2012-02-15T22:36:50Z</dcterms:modified>
</cp:coreProperties>
</file>