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4" r:id="rId6"/>
    <p:sldId id="265" r:id="rId7"/>
    <p:sldId id="261" r:id="rId8"/>
    <p:sldId id="266" r:id="rId9"/>
    <p:sldId id="267" r:id="rId10"/>
    <p:sldId id="262" r:id="rId11"/>
    <p:sldId id="268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33AC-BD77-43A0-8962-E55B05F0E5C0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D80-1CE3-4CFE-A807-F75F05E61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59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80-1CE3-4CFE-A807-F75F05E612E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7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1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63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00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1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2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81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5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1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69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5BD4-4BEB-4524-B5BE-4869A7EF567A}" type="datetimeFigureOut">
              <a:rPr lang="ko-KR" altLang="en-US" smtClean="0"/>
              <a:t>2012-02-15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8F1A-6EF6-4B0F-B613-716026931E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80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Spreadsheets connect with Real-World Problems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Maggie </a:t>
            </a:r>
            <a:r>
              <a:rPr lang="en-US" altLang="ko-KR" dirty="0" err="1" smtClean="0"/>
              <a:t>Niess</a:t>
            </a:r>
            <a:endParaRPr lang="en-US" altLang="ko-KR" dirty="0" smtClean="0"/>
          </a:p>
          <a:p>
            <a:r>
              <a:rPr lang="en-US" altLang="ko-KR" dirty="0" err="1" smtClean="0"/>
              <a:t>Pejmon</a:t>
            </a:r>
            <a:r>
              <a:rPr lang="en-US" altLang="ko-KR" dirty="0" smtClean="0"/>
              <a:t> Sadri</a:t>
            </a:r>
          </a:p>
          <a:p>
            <a:r>
              <a:rPr lang="en-US" altLang="ko-KR" dirty="0" err="1" smtClean="0"/>
              <a:t>Kwangho</a:t>
            </a:r>
            <a:r>
              <a:rPr lang="en-US" altLang="ko-KR" dirty="0" smtClean="0"/>
              <a:t> Lee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8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Proposal for construction</a:t>
            </a:r>
          </a:p>
          <a:p>
            <a:pPr lvl="1"/>
            <a:r>
              <a:rPr lang="en-US" altLang="ko-KR" dirty="0" smtClean="0"/>
              <a:t>Activity sheet 3</a:t>
            </a:r>
          </a:p>
          <a:p>
            <a:pPr lvl="1"/>
            <a:r>
              <a:rPr lang="en-US" altLang="ko-KR" dirty="0" smtClean="0"/>
              <a:t>Equation for the cost of the different type 2290©+4400(1/2)©=500000</a:t>
            </a:r>
          </a:p>
          <a:p>
            <a:pPr lvl="1"/>
            <a:r>
              <a:rPr lang="en-US" altLang="ko-KR" dirty="0" smtClean="0"/>
              <a:t>The number for Cape Code ©: approximately 111</a:t>
            </a:r>
          </a:p>
          <a:p>
            <a:pPr lvl="1"/>
            <a:r>
              <a:rPr lang="en-US" altLang="ko-KR" dirty="0" smtClean="0"/>
              <a:t>Victorian(1/2)©: 55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57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이광호\Desktop\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1196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9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Students should be able to use mathematical models to represent and understand quantitative relationships</a:t>
            </a:r>
          </a:p>
          <a:p>
            <a:r>
              <a:rPr lang="en-US" altLang="ko-KR" dirty="0" smtClean="0"/>
              <a:t>Spreadsheet capabilities provide a dynamic and powerful tool for addressing the objectives</a:t>
            </a:r>
          </a:p>
          <a:p>
            <a:r>
              <a:rPr lang="en-US" altLang="ko-KR" dirty="0" smtClean="0"/>
              <a:t>Students learn much more about the mathematics embedded when they learn to design and create their own to explore mathematical problems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82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Spreadsheet software</a:t>
            </a:r>
            <a:br>
              <a:rPr lang="en-US" altLang="ko-KR" dirty="0" smtClean="0"/>
            </a:br>
            <a:r>
              <a:rPr lang="en-US" altLang="ko-KR" dirty="0" smtClean="0"/>
              <a:t>Hurricane Katrina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Generally available in school</a:t>
            </a:r>
          </a:p>
          <a:p>
            <a:r>
              <a:rPr lang="en-US" altLang="ko-KR" dirty="0" smtClean="0"/>
              <a:t>Help students make mathematical connections with real world problems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Develop activities to engage middle school students in exploring real-world mathematical problems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914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Spreadsheet software</a:t>
            </a:r>
            <a:br>
              <a:rPr lang="en-US" altLang="ko-KR" dirty="0" smtClean="0"/>
            </a:br>
            <a:r>
              <a:rPr lang="en-US" altLang="ko-KR" dirty="0" smtClean="0"/>
              <a:t>Hurricane Katrina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Display Katrina’s widespread damage pictures impact on children</a:t>
            </a:r>
          </a:p>
          <a:p>
            <a:r>
              <a:rPr lang="en-US" altLang="ko-KR" dirty="0" smtClean="0"/>
              <a:t>General statement for upcoming activities for students  </a:t>
            </a:r>
          </a:p>
          <a:p>
            <a:pPr lvl="1"/>
            <a:r>
              <a:rPr lang="en-US" altLang="ko-KR" dirty="0" smtClean="0"/>
              <a:t>Hurricane Katrina disrupted the lives of many children. Many people have donated toys. You are on a design team to create a playhouse that might be used by the children so that they can have safe place to play with the toys. Investigate various designs for a playhouse by building a model.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616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Design a model playhouse</a:t>
            </a:r>
          </a:p>
          <a:p>
            <a:pPr lvl="1"/>
            <a:r>
              <a:rPr lang="en-US" altLang="ko-KR" dirty="0" smtClean="0"/>
              <a:t>The use of a spreadsheet to help determine the costs of producing two types of playhouses</a:t>
            </a:r>
          </a:p>
          <a:p>
            <a:pPr lvl="1"/>
            <a:r>
              <a:rPr lang="en-US" altLang="ko-KR" dirty="0" smtClean="0"/>
              <a:t>Students investigate the costs of the different features and their impact on the total costs using a preformatted spreadsheet</a:t>
            </a:r>
          </a:p>
          <a:p>
            <a:pPr lvl="1"/>
            <a:r>
              <a:rPr lang="en-US" altLang="ko-KR" dirty="0" smtClean="0"/>
              <a:t>Which model playhouse would cost the most to produce?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34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C:\Users\이광호\Desktop\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61" b="86456" l="3750" r="63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이광호\Desktop\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461" b="88395" l="3589" r="62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17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9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이광호\Desktop\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2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Investigate two playhouse designs</a:t>
            </a:r>
          </a:p>
          <a:p>
            <a:pPr lvl="1"/>
            <a:r>
              <a:rPr lang="en-US" altLang="ko-KR" dirty="0" smtClean="0"/>
              <a:t>Students are engaged in a cost analysis of more realistic and complicated playhouse designs.</a:t>
            </a:r>
          </a:p>
          <a:p>
            <a:pPr lvl="1"/>
            <a:r>
              <a:rPr lang="en-US" altLang="ko-KR" dirty="0" smtClean="0"/>
              <a:t>Two designs(Cape Code, Victorian)  </a:t>
            </a:r>
          </a:p>
          <a:p>
            <a:pPr lvl="1"/>
            <a:r>
              <a:rPr lang="en-US" altLang="ko-KR" dirty="0" smtClean="0"/>
              <a:t>Identify the features that are the most expensive(Dutch door, flower boxes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CapeCode</a:t>
            </a:r>
            <a:r>
              <a:rPr lang="en-US" altLang="ko-KR" dirty="0" smtClean="0"/>
              <a:t>: $2,503 Victorian: $5,596</a:t>
            </a:r>
          </a:p>
          <a:p>
            <a:pPr lvl="1"/>
            <a:r>
              <a:rPr lang="en-US" altLang="ko-KR" dirty="0" smtClean="0"/>
              <a:t>Multiple possibilities exist for reducing cost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98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이광호\Desktop\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0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이광호\Desktop\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298</Words>
  <Application>Microsoft Office PowerPoint</Application>
  <PresentationFormat>화면 슬라이드 쇼(4:3)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Spreadsheets connect with Real-World Problems</vt:lpstr>
      <vt:lpstr>Spreadsheet software Hurricane Katrina</vt:lpstr>
      <vt:lpstr>Spreadsheet software Hurricane Katrina</vt:lpstr>
      <vt:lpstr>Activity 1</vt:lpstr>
      <vt:lpstr>PowerPoint 프레젠테이션</vt:lpstr>
      <vt:lpstr>PowerPoint 프레젠테이션</vt:lpstr>
      <vt:lpstr>Activity 2</vt:lpstr>
      <vt:lpstr>PowerPoint 프레젠테이션</vt:lpstr>
      <vt:lpstr>PowerPoint 프레젠테이션</vt:lpstr>
      <vt:lpstr>Activity 3</vt:lpstr>
      <vt:lpstr>PowerPoint 프레젠테이션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and Spreadsheets connect with Real-World Problems</dc:title>
  <dc:creator>이광호</dc:creator>
  <cp:lastModifiedBy>이광호</cp:lastModifiedBy>
  <cp:revision>7</cp:revision>
  <dcterms:created xsi:type="dcterms:W3CDTF">2012-02-15T12:55:58Z</dcterms:created>
  <dcterms:modified xsi:type="dcterms:W3CDTF">2012-02-15T14:03:18Z</dcterms:modified>
</cp:coreProperties>
</file>